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331" r:id="rId3"/>
    <p:sldId id="359" r:id="rId4"/>
    <p:sldId id="360" r:id="rId5"/>
    <p:sldId id="351" r:id="rId6"/>
    <p:sldId id="361" r:id="rId7"/>
    <p:sldId id="362" r:id="rId8"/>
    <p:sldId id="363" r:id="rId9"/>
    <p:sldId id="364" r:id="rId10"/>
    <p:sldId id="365" r:id="rId11"/>
    <p:sldId id="366" r:id="rId12"/>
    <p:sldId id="367" r:id="rId13"/>
    <p:sldId id="368" r:id="rId14"/>
    <p:sldId id="369" r:id="rId15"/>
    <p:sldId id="370" r:id="rId16"/>
    <p:sldId id="371" r:id="rId17"/>
    <p:sldId id="372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FF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719" autoAdjust="0"/>
    <p:restoredTop sz="94660"/>
  </p:normalViewPr>
  <p:slideViewPr>
    <p:cSldViewPr>
      <p:cViewPr>
        <p:scale>
          <a:sx n="70" d="100"/>
          <a:sy n="70" d="100"/>
        </p:scale>
        <p:origin x="-1212" y="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BCAD32-D0A7-4ACD-A2AD-0024C043137F}" type="datetimeFigureOut">
              <a:rPr lang="en-US" smtClean="0"/>
              <a:pPr/>
              <a:t>5/31/2021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DD9EF5-0170-4C85-A9BA-80AE963ADBF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B66E5C-B1FB-465C-A782-D16E1D8B169C}" type="datetimeFigureOut">
              <a:rPr lang="en-US" smtClean="0"/>
              <a:pPr/>
              <a:t>5/31/2021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968B4F-0E28-46C8-ADC3-A1CA99295E2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968B4F-0E28-46C8-ADC3-A1CA99295E22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B0B66E5C-B1FB-465C-A782-D16E1D8B169C}" type="datetimeFigureOut">
              <a:rPr lang="en-US" smtClean="0"/>
              <a:pPr/>
              <a:t>5/31/2021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0B66E5C-B1FB-465C-A782-D16E1D8B169C}" type="datetimeFigureOut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68B4F-0E28-46C8-ADC3-A1CA99295E22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56F95-979B-4621-8201-90C7EDDF3DB6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78BDA-1C4B-40DC-B683-D3438EA9DCFA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8239C-E8B8-4FD6-A4DE-8E1A1B359EF7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CCED5-94AA-45CE-864C-C6EF8D866E10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9CE0D-1253-4D60-987F-D31EB9DDFB65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B805E-B3FD-40F9-8DF4-D3C788C9E6A8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77FA0-3793-47DF-A6F2-ADEBFF6F6802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7C3E4-A6BB-476C-9ACD-8DE339E34FD9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2B8F2-C5B6-468E-BA55-59AFC9DEAA00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9C856-E2DE-42F7-94E0-7AC01BE68671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AE9856-4241-4F9A-B4D8-8F0AE7B66AD7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250"/>
            <a:ext cx="91440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5400" b="1" dirty="0">
                <a:cs typeface="+mj-cs"/>
              </a:rPr>
              <a:t>مبادئ الإنترنت </a:t>
            </a:r>
            <a:r>
              <a:rPr lang="ar-SA" sz="5400" b="1" dirty="0" smtClean="0">
                <a:cs typeface="+mj-cs"/>
              </a:rPr>
              <a:t>وتطبيقاته</a:t>
            </a:r>
            <a:endParaRPr lang="en-US" sz="5400" b="1" dirty="0" smtClean="0">
              <a:cs typeface="+mj-cs"/>
            </a:endParaRPr>
          </a:p>
          <a:p>
            <a:pPr algn="ctr" rtl="1">
              <a:lnSpc>
                <a:spcPct val="150000"/>
              </a:lnSpc>
            </a:pPr>
            <a:r>
              <a:rPr lang="en-US" sz="7200" b="1" dirty="0"/>
              <a:t>IT 304</a:t>
            </a:r>
            <a:r>
              <a:rPr lang="ar-SA" sz="7200" b="1" dirty="0"/>
              <a:t>  </a:t>
            </a:r>
            <a:endParaRPr lang="en-US" sz="7200" b="1" dirty="0"/>
          </a:p>
        </p:txBody>
      </p:sp>
      <p:sp>
        <p:nvSpPr>
          <p:cNvPr id="5" name="Rectangle 4"/>
          <p:cNvSpPr/>
          <p:nvPr/>
        </p:nvSpPr>
        <p:spPr>
          <a:xfrm>
            <a:off x="3581400" y="5648980"/>
            <a:ext cx="21210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ar-SA" sz="2800" b="1" dirty="0" smtClean="0">
                <a:solidFill>
                  <a:srgbClr val="FF0000"/>
                </a:solidFill>
              </a:rPr>
              <a:t>محاضرة رقم </a:t>
            </a:r>
            <a:r>
              <a:rPr lang="en-US" sz="2800" b="1" dirty="0" smtClean="0">
                <a:solidFill>
                  <a:srgbClr val="FF0000"/>
                </a:solidFill>
              </a:rPr>
              <a:t>11</a:t>
            </a:r>
            <a:endParaRPr lang="en-US" sz="2800" b="1" dirty="0" smtClean="0">
              <a:solidFill>
                <a:srgbClr val="FF0000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E5B79-7E17-4E0E-94A0-D7FB29F7E6E5}" type="datetime1">
              <a:rPr lang="en-US" smtClean="0"/>
              <a:pPr/>
              <a:t>5/31/2021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z="1600" b="1" dirty="0" smtClean="0"/>
              <a:t>محمود علي احمد</a:t>
            </a:r>
            <a:endParaRPr lang="en-US" sz="1600" b="1" dirty="0"/>
          </a:p>
        </p:txBody>
      </p:sp>
      <p:sp>
        <p:nvSpPr>
          <p:cNvPr id="9" name="Rectangle 8"/>
          <p:cNvSpPr/>
          <p:nvPr/>
        </p:nvSpPr>
        <p:spPr>
          <a:xfrm>
            <a:off x="685800" y="3421559"/>
            <a:ext cx="805541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ar-SA" sz="4400" b="1" dirty="0" smtClean="0">
                <a:solidFill>
                  <a:srgbClr val="FF0000"/>
                </a:solidFill>
              </a:rPr>
              <a:t>تطوير صفحات الويب عن طريق الـ </a:t>
            </a:r>
            <a:r>
              <a:rPr lang="en-US" sz="4400" b="1" dirty="0" smtClean="0">
                <a:solidFill>
                  <a:srgbClr val="FF0000"/>
                </a:solidFill>
              </a:rPr>
              <a:t>HTML</a:t>
            </a:r>
            <a:endParaRPr 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ChangeArrowheads="1"/>
          </p:cNvSpPr>
          <p:nvPr/>
        </p:nvSpPr>
        <p:spPr bwMode="auto">
          <a:xfrm>
            <a:off x="0" y="76200"/>
            <a:ext cx="9172575" cy="644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" rtl="1">
              <a:lnSpc>
                <a:spcPts val="4500"/>
              </a:lnSpc>
            </a:pPr>
            <a:r>
              <a:rPr lang="ar-SA" altLang="zh-CN" sz="36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مثال</a:t>
            </a:r>
            <a:r>
              <a:rPr lang="ar-SA" altLang="zh-CN" sz="32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: إنشاء قائمة غير مرتبة على هيئة قرص </a:t>
            </a:r>
            <a:r>
              <a:rPr lang="en-US" altLang="zh-CN" sz="4400" b="1" baseline="-18000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  <a:sym typeface="Symbol"/>
              </a:rPr>
              <a:t></a:t>
            </a:r>
            <a:r>
              <a:rPr lang="en-US" altLang="zh-CN" sz="2400" b="1" baseline="-6000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  <a:sym typeface="Symbol"/>
              </a:rPr>
              <a:t></a:t>
            </a:r>
            <a:r>
              <a:rPr lang="ar-SA" altLang="zh-CN" sz="32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:</a:t>
            </a:r>
            <a:endParaRPr lang="en-US" altLang="zh-CN" sz="3200" b="1" dirty="0" smtClean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just">
              <a:lnSpc>
                <a:spcPts val="4500"/>
              </a:lnSpc>
            </a:pPr>
            <a:r>
              <a:rPr lang="en-US" altLang="zh-CN" sz="4000" dirty="0" smtClean="0">
                <a:solidFill>
                  <a:srgbClr val="FF0066"/>
                </a:solidFill>
                <a:ea typeface="SimSun" pitchFamily="2" charset="-122"/>
              </a:rPr>
              <a:t>&lt;</a:t>
            </a:r>
            <a:r>
              <a:rPr lang="en-US" altLang="zh-CN" sz="4000" dirty="0">
                <a:solidFill>
                  <a:srgbClr val="FF0066"/>
                </a:solidFill>
                <a:ea typeface="SimSun" pitchFamily="2" charset="-122"/>
              </a:rPr>
              <a:t>html&gt;</a:t>
            </a:r>
          </a:p>
          <a:p>
            <a:pPr marL="463550" indent="-463550" algn="just">
              <a:lnSpc>
                <a:spcPts val="4500"/>
              </a:lnSpc>
            </a:pPr>
            <a:r>
              <a:rPr lang="ar-SA" altLang="zh-CN" sz="4000" dirty="0" smtClean="0">
                <a:solidFill>
                  <a:srgbClr val="9900CC"/>
                </a:solidFill>
                <a:ea typeface="SimSun" pitchFamily="2" charset="-122"/>
              </a:rPr>
              <a:t>	</a:t>
            </a:r>
            <a:r>
              <a:rPr lang="en-US" altLang="zh-CN" sz="4000" dirty="0" smtClean="0">
                <a:solidFill>
                  <a:srgbClr val="9900CC"/>
                </a:solidFill>
                <a:ea typeface="SimSun" pitchFamily="2" charset="-122"/>
              </a:rPr>
              <a:t>&lt;</a:t>
            </a:r>
            <a:r>
              <a:rPr lang="en-US" altLang="zh-CN" sz="4000" dirty="0">
                <a:solidFill>
                  <a:srgbClr val="9900CC"/>
                </a:solidFill>
                <a:ea typeface="SimSun" pitchFamily="2" charset="-122"/>
              </a:rPr>
              <a:t>body&gt;</a:t>
            </a:r>
          </a:p>
          <a:p>
            <a:pPr marL="1023938" indent="-1023938" algn="just">
              <a:lnSpc>
                <a:spcPts val="4500"/>
              </a:lnSpc>
            </a:pPr>
            <a:r>
              <a:rPr lang="ar-SA" altLang="zh-CN" sz="3600" dirty="0" smtClean="0">
                <a:solidFill>
                  <a:srgbClr val="9900CC"/>
                </a:solidFill>
                <a:ea typeface="SimSun" pitchFamily="2" charset="-122"/>
              </a:rPr>
              <a:t>	</a:t>
            </a:r>
            <a:r>
              <a:rPr lang="en-US" altLang="zh-CN" sz="3600" dirty="0" smtClean="0">
                <a:solidFill>
                  <a:srgbClr val="9900CC"/>
                </a:solidFill>
                <a:ea typeface="SimSun" pitchFamily="2" charset="-122"/>
              </a:rPr>
              <a:t>&lt;h1&gt;</a:t>
            </a:r>
            <a:r>
              <a:rPr lang="en-US" altLang="zh-CN" sz="4000" dirty="0" smtClean="0">
                <a:solidFill>
                  <a:srgbClr val="FF0066"/>
                </a:solidFill>
                <a:ea typeface="SimSun" pitchFamily="2" charset="-122"/>
              </a:rPr>
              <a:t>An unordered  </a:t>
            </a:r>
            <a:r>
              <a:rPr lang="en-US" altLang="zh-CN" sz="4000" dirty="0">
                <a:solidFill>
                  <a:srgbClr val="FF0066"/>
                </a:solidFill>
                <a:ea typeface="SimSun" pitchFamily="2" charset="-122"/>
              </a:rPr>
              <a:t>list</a:t>
            </a:r>
            <a:r>
              <a:rPr lang="en-US" altLang="zh-CN" sz="3600" dirty="0">
                <a:solidFill>
                  <a:srgbClr val="9900CC"/>
                </a:solidFill>
                <a:ea typeface="SimSun" pitchFamily="2" charset="-122"/>
              </a:rPr>
              <a:t>:&lt;/</a:t>
            </a:r>
            <a:r>
              <a:rPr lang="en-US" altLang="zh-CN" sz="3600" dirty="0" smtClean="0">
                <a:solidFill>
                  <a:srgbClr val="9900CC"/>
                </a:solidFill>
                <a:ea typeface="SimSun" pitchFamily="2" charset="-122"/>
              </a:rPr>
              <a:t>h1&gt;</a:t>
            </a:r>
            <a:endParaRPr lang="en-US" altLang="zh-CN" sz="3600" dirty="0">
              <a:solidFill>
                <a:srgbClr val="9900CC"/>
              </a:solidFill>
              <a:ea typeface="SimSun" pitchFamily="2" charset="-122"/>
            </a:endParaRPr>
          </a:p>
          <a:p>
            <a:pPr marL="1023938" indent="-1023938" algn="just">
              <a:lnSpc>
                <a:spcPts val="4500"/>
              </a:lnSpc>
            </a:pPr>
            <a:r>
              <a:rPr lang="ar-SA" altLang="zh-CN" sz="4000" dirty="0" smtClean="0">
                <a:solidFill>
                  <a:srgbClr val="0000FF"/>
                </a:solidFill>
                <a:ea typeface="SimSun" pitchFamily="2" charset="-122"/>
              </a:rPr>
              <a:t>	</a:t>
            </a:r>
            <a:r>
              <a:rPr lang="en-US" altLang="zh-CN" sz="4000" dirty="0" smtClean="0">
                <a:solidFill>
                  <a:srgbClr val="0000FF"/>
                </a:solidFill>
                <a:ea typeface="SimSun" pitchFamily="2" charset="-122"/>
              </a:rPr>
              <a:t>&lt;</a:t>
            </a:r>
            <a:r>
              <a:rPr lang="en-US" altLang="zh-CN" sz="4000" dirty="0" err="1" smtClean="0">
                <a:solidFill>
                  <a:srgbClr val="0000FF"/>
                </a:solidFill>
                <a:ea typeface="SimSun" pitchFamily="2" charset="-122"/>
              </a:rPr>
              <a:t>ul</a:t>
            </a:r>
            <a:r>
              <a:rPr lang="en-US" altLang="zh-CN" sz="4000" dirty="0" smtClean="0">
                <a:solidFill>
                  <a:srgbClr val="0000FF"/>
                </a:solidFill>
                <a:ea typeface="SimSun" pitchFamily="2" charset="-122"/>
              </a:rPr>
              <a:t> type = “disc”&gt;</a:t>
            </a:r>
            <a:endParaRPr lang="en-US" sz="700" dirty="0">
              <a:solidFill>
                <a:srgbClr val="0000FF"/>
              </a:solidFill>
            </a:endParaRPr>
          </a:p>
          <a:p>
            <a:pPr marL="1651000" indent="-1651000" algn="just">
              <a:lnSpc>
                <a:spcPts val="4500"/>
              </a:lnSpc>
            </a:pPr>
            <a:r>
              <a:rPr lang="en-US" sz="4000" dirty="0">
                <a:solidFill>
                  <a:srgbClr val="0000FF"/>
                </a:solidFill>
                <a:ea typeface="SimSun" pitchFamily="2" charset="-122"/>
              </a:rPr>
              <a:t>         </a:t>
            </a:r>
            <a:r>
              <a:rPr lang="en-US" sz="4000" dirty="0" smtClean="0">
                <a:solidFill>
                  <a:srgbClr val="0000FF"/>
                </a:solidFill>
                <a:ea typeface="SimSun" pitchFamily="2" charset="-122"/>
              </a:rPr>
              <a:t>	</a:t>
            </a:r>
            <a:r>
              <a:rPr lang="en-US" sz="3600" dirty="0" smtClean="0">
                <a:solidFill>
                  <a:srgbClr val="0000FF"/>
                </a:solidFill>
                <a:ea typeface="SimSun" pitchFamily="2" charset="-122"/>
              </a:rPr>
              <a:t>&lt;</a:t>
            </a:r>
            <a:r>
              <a:rPr lang="en-US" sz="3600" dirty="0" err="1">
                <a:solidFill>
                  <a:srgbClr val="0000FF"/>
                </a:solidFill>
                <a:ea typeface="SimSun" pitchFamily="2" charset="-122"/>
              </a:rPr>
              <a:t>li</a:t>
            </a:r>
            <a:r>
              <a:rPr lang="en-US" sz="3600" dirty="0">
                <a:solidFill>
                  <a:srgbClr val="0000FF"/>
                </a:solidFill>
                <a:ea typeface="SimSun" pitchFamily="2" charset="-122"/>
              </a:rPr>
              <a:t>&gt; Coffee &lt;/</a:t>
            </a:r>
            <a:r>
              <a:rPr lang="en-US" sz="3600" dirty="0" err="1">
                <a:solidFill>
                  <a:srgbClr val="0000FF"/>
                </a:solidFill>
                <a:ea typeface="SimSun" pitchFamily="2" charset="-122"/>
              </a:rPr>
              <a:t>li</a:t>
            </a:r>
            <a:r>
              <a:rPr lang="en-US" sz="3600" dirty="0" smtClean="0">
                <a:solidFill>
                  <a:srgbClr val="0000FF"/>
                </a:solidFill>
                <a:ea typeface="SimSun" pitchFamily="2" charset="-122"/>
              </a:rPr>
              <a:t>&gt;</a:t>
            </a:r>
          </a:p>
          <a:p>
            <a:pPr marL="1651000" indent="-1651000" algn="just">
              <a:lnSpc>
                <a:spcPts val="4500"/>
              </a:lnSpc>
            </a:pPr>
            <a:r>
              <a:rPr lang="en-US" sz="3600" dirty="0" smtClean="0">
                <a:solidFill>
                  <a:srgbClr val="0000FF"/>
                </a:solidFill>
                <a:ea typeface="SimSun" pitchFamily="2" charset="-122"/>
              </a:rPr>
              <a:t>  	&lt;</a:t>
            </a:r>
            <a:r>
              <a:rPr lang="en-US" sz="3600" dirty="0" err="1">
                <a:solidFill>
                  <a:srgbClr val="0000FF"/>
                </a:solidFill>
                <a:ea typeface="SimSun" pitchFamily="2" charset="-122"/>
              </a:rPr>
              <a:t>li</a:t>
            </a:r>
            <a:r>
              <a:rPr lang="en-US" sz="3600" dirty="0">
                <a:solidFill>
                  <a:srgbClr val="0000FF"/>
                </a:solidFill>
                <a:ea typeface="SimSun" pitchFamily="2" charset="-122"/>
              </a:rPr>
              <a:t>&gt; Tea &lt;/</a:t>
            </a:r>
            <a:r>
              <a:rPr lang="en-US" sz="3600" dirty="0" err="1">
                <a:solidFill>
                  <a:srgbClr val="0000FF"/>
                </a:solidFill>
                <a:ea typeface="SimSun" pitchFamily="2" charset="-122"/>
              </a:rPr>
              <a:t>li</a:t>
            </a:r>
            <a:r>
              <a:rPr lang="en-US" sz="3600" dirty="0">
                <a:solidFill>
                  <a:srgbClr val="0000FF"/>
                </a:solidFill>
                <a:ea typeface="SimSun" pitchFamily="2" charset="-122"/>
              </a:rPr>
              <a:t>&gt;  </a:t>
            </a:r>
            <a:endParaRPr lang="en-US" sz="3600" dirty="0" smtClean="0">
              <a:solidFill>
                <a:srgbClr val="0000FF"/>
              </a:solidFill>
              <a:ea typeface="SimSun" pitchFamily="2" charset="-122"/>
            </a:endParaRPr>
          </a:p>
          <a:p>
            <a:pPr marL="1651000" indent="-1651000" algn="just">
              <a:lnSpc>
                <a:spcPts val="4500"/>
              </a:lnSpc>
            </a:pPr>
            <a:r>
              <a:rPr lang="en-US" sz="3600" dirty="0" smtClean="0">
                <a:solidFill>
                  <a:srgbClr val="0000FF"/>
                </a:solidFill>
                <a:ea typeface="SimSun" pitchFamily="2" charset="-122"/>
              </a:rPr>
              <a:t>	&lt;</a:t>
            </a:r>
            <a:r>
              <a:rPr lang="en-US" sz="3600" dirty="0" err="1">
                <a:solidFill>
                  <a:srgbClr val="0000FF"/>
                </a:solidFill>
                <a:ea typeface="SimSun" pitchFamily="2" charset="-122"/>
              </a:rPr>
              <a:t>li</a:t>
            </a:r>
            <a:r>
              <a:rPr lang="en-US" sz="3600" dirty="0">
                <a:solidFill>
                  <a:srgbClr val="0000FF"/>
                </a:solidFill>
                <a:ea typeface="SimSun" pitchFamily="2" charset="-122"/>
              </a:rPr>
              <a:t>&gt; Milk &lt;/</a:t>
            </a:r>
            <a:r>
              <a:rPr lang="en-US" sz="3600" dirty="0" err="1">
                <a:solidFill>
                  <a:srgbClr val="0000FF"/>
                </a:solidFill>
                <a:ea typeface="SimSun" pitchFamily="2" charset="-122"/>
              </a:rPr>
              <a:t>li</a:t>
            </a:r>
            <a:r>
              <a:rPr lang="en-US" sz="3600" dirty="0">
                <a:solidFill>
                  <a:srgbClr val="0000FF"/>
                </a:solidFill>
                <a:ea typeface="SimSun" pitchFamily="2" charset="-122"/>
              </a:rPr>
              <a:t>&gt;</a:t>
            </a:r>
            <a:endParaRPr lang="en-US" sz="4000" dirty="0">
              <a:solidFill>
                <a:srgbClr val="0000FF"/>
              </a:solidFill>
              <a:ea typeface="SimSun" pitchFamily="2" charset="-122"/>
            </a:endParaRPr>
          </a:p>
          <a:p>
            <a:pPr marL="1023938" indent="-1023938" algn="just">
              <a:lnSpc>
                <a:spcPts val="4500"/>
              </a:lnSpc>
            </a:pPr>
            <a:r>
              <a:rPr lang="en-US" sz="4000" dirty="0" smtClean="0">
                <a:solidFill>
                  <a:srgbClr val="0000FF"/>
                </a:solidFill>
                <a:ea typeface="SimSun" pitchFamily="2" charset="-122"/>
              </a:rPr>
              <a:t>	&lt;/</a:t>
            </a:r>
            <a:r>
              <a:rPr lang="en-US" sz="4000" dirty="0" err="1" smtClean="0">
                <a:solidFill>
                  <a:srgbClr val="0000FF"/>
                </a:solidFill>
                <a:ea typeface="SimSun" pitchFamily="2" charset="-122"/>
              </a:rPr>
              <a:t>ul</a:t>
            </a:r>
            <a:r>
              <a:rPr lang="en-US" sz="4000" dirty="0" smtClean="0">
                <a:solidFill>
                  <a:srgbClr val="0000FF"/>
                </a:solidFill>
                <a:ea typeface="SimSun" pitchFamily="2" charset="-122"/>
              </a:rPr>
              <a:t>&gt;</a:t>
            </a:r>
            <a:endParaRPr lang="en-US" sz="4000" dirty="0">
              <a:solidFill>
                <a:srgbClr val="0000FF"/>
              </a:solidFill>
              <a:ea typeface="SimSun" pitchFamily="2" charset="-122"/>
            </a:endParaRPr>
          </a:p>
          <a:p>
            <a:pPr marL="463550" indent="-463550" algn="just">
              <a:lnSpc>
                <a:spcPts val="4500"/>
              </a:lnSpc>
            </a:pPr>
            <a:r>
              <a:rPr lang="en-US" sz="3600" dirty="0" smtClean="0">
                <a:solidFill>
                  <a:srgbClr val="9900CC"/>
                </a:solidFill>
              </a:rPr>
              <a:t>	&lt;/</a:t>
            </a:r>
            <a:r>
              <a:rPr lang="en-US" sz="3600" dirty="0">
                <a:solidFill>
                  <a:srgbClr val="9900CC"/>
                </a:solidFill>
              </a:rPr>
              <a:t>body&gt;</a:t>
            </a:r>
          </a:p>
          <a:p>
            <a:pPr algn="just">
              <a:lnSpc>
                <a:spcPts val="4500"/>
              </a:lnSpc>
            </a:pPr>
            <a:r>
              <a:rPr lang="en-US" sz="3600" dirty="0">
                <a:solidFill>
                  <a:srgbClr val="FF0066"/>
                </a:solidFill>
              </a:rPr>
              <a:t>&lt;/html</a:t>
            </a:r>
            <a:r>
              <a:rPr lang="en-US" sz="3600" dirty="0" smtClean="0">
                <a:solidFill>
                  <a:srgbClr val="FF0066"/>
                </a:solidFill>
              </a:rPr>
              <a:t>&gt;</a:t>
            </a:r>
            <a:endParaRPr lang="en-US" sz="3600" dirty="0">
              <a:solidFill>
                <a:srgbClr val="FF0066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3AAC3-0A2C-44AC-B841-9557B8E63F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CDFD0-A00F-4230-99B4-78D9754E4BCE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Mahmoud Ali Ahmed</a:t>
            </a: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572000" y="2895600"/>
            <a:ext cx="4578497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rtl="1"/>
            <a:r>
              <a:rPr lang="ar-SA" altLang="zh-CN" sz="3200" b="1" dirty="0" smtClean="0">
                <a:ea typeface="SimSun" pitchFamily="2" charset="-122"/>
              </a:rPr>
              <a:t>شكل الصفحة كقائمة غير مرتبة:</a:t>
            </a:r>
          </a:p>
          <a:p>
            <a:pPr marL="1377950" indent="-463550">
              <a:buFont typeface="Arial" pitchFamily="34" charset="0"/>
              <a:buChar char="•"/>
            </a:pPr>
            <a:r>
              <a:rPr lang="en-US" altLang="zh-CN" sz="3200" b="1" dirty="0" smtClean="0">
                <a:ea typeface="SimSun" pitchFamily="2" charset="-122"/>
              </a:rPr>
              <a:t>Coffee</a:t>
            </a:r>
          </a:p>
          <a:p>
            <a:pPr marL="1377950" indent="-463550">
              <a:buFont typeface="Arial" pitchFamily="34" charset="0"/>
              <a:buChar char="•"/>
            </a:pPr>
            <a:r>
              <a:rPr lang="en-US" altLang="zh-CN" sz="3200" b="1" dirty="0" smtClean="0">
                <a:ea typeface="SimSun" pitchFamily="2" charset="-122"/>
              </a:rPr>
              <a:t>Tea</a:t>
            </a:r>
          </a:p>
          <a:p>
            <a:pPr marL="1377950" indent="-463550">
              <a:buFont typeface="Arial" pitchFamily="34" charset="0"/>
              <a:buChar char="•"/>
            </a:pPr>
            <a:r>
              <a:rPr lang="en-US" altLang="zh-CN" sz="3200" b="1" dirty="0" smtClean="0">
                <a:ea typeface="SimSun" pitchFamily="2" charset="-122"/>
              </a:rPr>
              <a:t>Milk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62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62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962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962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962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962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962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962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962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962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962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ChangeArrowheads="1"/>
          </p:cNvSpPr>
          <p:nvPr/>
        </p:nvSpPr>
        <p:spPr bwMode="auto">
          <a:xfrm>
            <a:off x="0" y="76200"/>
            <a:ext cx="9172575" cy="644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" rtl="1">
              <a:lnSpc>
                <a:spcPts val="4500"/>
              </a:lnSpc>
            </a:pPr>
            <a:r>
              <a:rPr lang="ar-SA" altLang="zh-CN" sz="36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مثال</a:t>
            </a:r>
            <a:r>
              <a:rPr lang="ar-SA" altLang="zh-CN" sz="32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: إنشاء قائمة غير مرتبة على هيئة بدون:</a:t>
            </a:r>
            <a:endParaRPr lang="en-US" altLang="zh-CN" sz="3200" b="1" dirty="0" smtClean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just">
              <a:lnSpc>
                <a:spcPts val="4500"/>
              </a:lnSpc>
            </a:pPr>
            <a:r>
              <a:rPr lang="en-US" altLang="zh-CN" sz="4000" dirty="0" smtClean="0">
                <a:solidFill>
                  <a:srgbClr val="FF0066"/>
                </a:solidFill>
                <a:ea typeface="SimSun" pitchFamily="2" charset="-122"/>
              </a:rPr>
              <a:t>&lt;</a:t>
            </a:r>
            <a:r>
              <a:rPr lang="en-US" altLang="zh-CN" sz="4000" dirty="0">
                <a:solidFill>
                  <a:srgbClr val="FF0066"/>
                </a:solidFill>
                <a:ea typeface="SimSun" pitchFamily="2" charset="-122"/>
              </a:rPr>
              <a:t>html&gt;</a:t>
            </a:r>
          </a:p>
          <a:p>
            <a:pPr marL="463550" indent="-463550" algn="just">
              <a:lnSpc>
                <a:spcPts val="4500"/>
              </a:lnSpc>
            </a:pPr>
            <a:r>
              <a:rPr lang="ar-SA" altLang="zh-CN" sz="4000" dirty="0" smtClean="0">
                <a:solidFill>
                  <a:srgbClr val="9900CC"/>
                </a:solidFill>
                <a:ea typeface="SimSun" pitchFamily="2" charset="-122"/>
              </a:rPr>
              <a:t>	</a:t>
            </a:r>
            <a:r>
              <a:rPr lang="en-US" altLang="zh-CN" sz="4000" dirty="0" smtClean="0">
                <a:solidFill>
                  <a:srgbClr val="9900CC"/>
                </a:solidFill>
                <a:ea typeface="SimSun" pitchFamily="2" charset="-122"/>
              </a:rPr>
              <a:t>&lt;</a:t>
            </a:r>
            <a:r>
              <a:rPr lang="en-US" altLang="zh-CN" sz="4000" dirty="0">
                <a:solidFill>
                  <a:srgbClr val="9900CC"/>
                </a:solidFill>
                <a:ea typeface="SimSun" pitchFamily="2" charset="-122"/>
              </a:rPr>
              <a:t>body&gt;</a:t>
            </a:r>
          </a:p>
          <a:p>
            <a:pPr marL="1023938" indent="-1023938" algn="just">
              <a:lnSpc>
                <a:spcPts val="4500"/>
              </a:lnSpc>
            </a:pPr>
            <a:r>
              <a:rPr lang="ar-SA" altLang="zh-CN" sz="3600" dirty="0" smtClean="0">
                <a:solidFill>
                  <a:srgbClr val="9900CC"/>
                </a:solidFill>
                <a:ea typeface="SimSun" pitchFamily="2" charset="-122"/>
              </a:rPr>
              <a:t>	</a:t>
            </a:r>
            <a:r>
              <a:rPr lang="en-US" altLang="zh-CN" sz="3600" dirty="0" smtClean="0">
                <a:solidFill>
                  <a:srgbClr val="9900CC"/>
                </a:solidFill>
                <a:ea typeface="SimSun" pitchFamily="2" charset="-122"/>
              </a:rPr>
              <a:t>&lt;h1&gt;</a:t>
            </a:r>
            <a:r>
              <a:rPr lang="en-US" altLang="zh-CN" sz="4000" dirty="0" smtClean="0">
                <a:solidFill>
                  <a:srgbClr val="FF0066"/>
                </a:solidFill>
                <a:ea typeface="SimSun" pitchFamily="2" charset="-122"/>
              </a:rPr>
              <a:t>An unordered  </a:t>
            </a:r>
            <a:r>
              <a:rPr lang="en-US" altLang="zh-CN" sz="4000" dirty="0">
                <a:solidFill>
                  <a:srgbClr val="FF0066"/>
                </a:solidFill>
                <a:ea typeface="SimSun" pitchFamily="2" charset="-122"/>
              </a:rPr>
              <a:t>list</a:t>
            </a:r>
            <a:r>
              <a:rPr lang="en-US" altLang="zh-CN" sz="3600" dirty="0">
                <a:solidFill>
                  <a:srgbClr val="9900CC"/>
                </a:solidFill>
                <a:ea typeface="SimSun" pitchFamily="2" charset="-122"/>
              </a:rPr>
              <a:t>:&lt;/</a:t>
            </a:r>
            <a:r>
              <a:rPr lang="en-US" altLang="zh-CN" sz="3600" dirty="0" smtClean="0">
                <a:solidFill>
                  <a:srgbClr val="9900CC"/>
                </a:solidFill>
                <a:ea typeface="SimSun" pitchFamily="2" charset="-122"/>
              </a:rPr>
              <a:t>h1&gt;</a:t>
            </a:r>
            <a:endParaRPr lang="en-US" altLang="zh-CN" sz="3600" dirty="0">
              <a:solidFill>
                <a:srgbClr val="9900CC"/>
              </a:solidFill>
              <a:ea typeface="SimSun" pitchFamily="2" charset="-122"/>
            </a:endParaRPr>
          </a:p>
          <a:p>
            <a:pPr marL="1023938" indent="-1023938" algn="just">
              <a:lnSpc>
                <a:spcPts val="4500"/>
              </a:lnSpc>
            </a:pPr>
            <a:r>
              <a:rPr lang="ar-SA" altLang="zh-CN" sz="4000" dirty="0" smtClean="0">
                <a:solidFill>
                  <a:srgbClr val="0000FF"/>
                </a:solidFill>
                <a:ea typeface="SimSun" pitchFamily="2" charset="-122"/>
              </a:rPr>
              <a:t>	</a:t>
            </a:r>
            <a:r>
              <a:rPr lang="en-US" altLang="zh-CN" sz="4000" dirty="0" smtClean="0">
                <a:solidFill>
                  <a:srgbClr val="0000FF"/>
                </a:solidFill>
                <a:ea typeface="SimSun" pitchFamily="2" charset="-122"/>
              </a:rPr>
              <a:t>&lt;</a:t>
            </a:r>
            <a:r>
              <a:rPr lang="en-US" altLang="zh-CN" sz="4000" dirty="0" err="1" smtClean="0">
                <a:solidFill>
                  <a:srgbClr val="0000FF"/>
                </a:solidFill>
                <a:ea typeface="SimSun" pitchFamily="2" charset="-122"/>
              </a:rPr>
              <a:t>ul</a:t>
            </a:r>
            <a:r>
              <a:rPr lang="en-US" altLang="zh-CN" sz="4000" dirty="0" smtClean="0">
                <a:solidFill>
                  <a:srgbClr val="0000FF"/>
                </a:solidFill>
                <a:ea typeface="SimSun" pitchFamily="2" charset="-122"/>
              </a:rPr>
              <a:t> type = “none”&gt;</a:t>
            </a:r>
            <a:endParaRPr lang="en-US" sz="700" dirty="0">
              <a:solidFill>
                <a:srgbClr val="0000FF"/>
              </a:solidFill>
            </a:endParaRPr>
          </a:p>
          <a:p>
            <a:pPr marL="1651000" indent="-1651000" algn="just">
              <a:lnSpc>
                <a:spcPts val="4500"/>
              </a:lnSpc>
            </a:pPr>
            <a:r>
              <a:rPr lang="en-US" sz="4000" dirty="0">
                <a:solidFill>
                  <a:srgbClr val="0000FF"/>
                </a:solidFill>
                <a:ea typeface="SimSun" pitchFamily="2" charset="-122"/>
              </a:rPr>
              <a:t>         </a:t>
            </a:r>
            <a:r>
              <a:rPr lang="en-US" sz="4000" dirty="0" smtClean="0">
                <a:solidFill>
                  <a:srgbClr val="0000FF"/>
                </a:solidFill>
                <a:ea typeface="SimSun" pitchFamily="2" charset="-122"/>
              </a:rPr>
              <a:t>	</a:t>
            </a:r>
            <a:r>
              <a:rPr lang="en-US" sz="3600" dirty="0" smtClean="0">
                <a:solidFill>
                  <a:srgbClr val="0000FF"/>
                </a:solidFill>
                <a:ea typeface="SimSun" pitchFamily="2" charset="-122"/>
              </a:rPr>
              <a:t>&lt;</a:t>
            </a:r>
            <a:r>
              <a:rPr lang="en-US" sz="3600" dirty="0" err="1">
                <a:solidFill>
                  <a:srgbClr val="0000FF"/>
                </a:solidFill>
                <a:ea typeface="SimSun" pitchFamily="2" charset="-122"/>
              </a:rPr>
              <a:t>li</a:t>
            </a:r>
            <a:r>
              <a:rPr lang="en-US" sz="3600" dirty="0">
                <a:solidFill>
                  <a:srgbClr val="0000FF"/>
                </a:solidFill>
                <a:ea typeface="SimSun" pitchFamily="2" charset="-122"/>
              </a:rPr>
              <a:t>&gt; Coffee &lt;/</a:t>
            </a:r>
            <a:r>
              <a:rPr lang="en-US" sz="3600" dirty="0" err="1">
                <a:solidFill>
                  <a:srgbClr val="0000FF"/>
                </a:solidFill>
                <a:ea typeface="SimSun" pitchFamily="2" charset="-122"/>
              </a:rPr>
              <a:t>li</a:t>
            </a:r>
            <a:r>
              <a:rPr lang="en-US" sz="3600" dirty="0" smtClean="0">
                <a:solidFill>
                  <a:srgbClr val="0000FF"/>
                </a:solidFill>
                <a:ea typeface="SimSun" pitchFamily="2" charset="-122"/>
              </a:rPr>
              <a:t>&gt;</a:t>
            </a:r>
          </a:p>
          <a:p>
            <a:pPr marL="1651000" indent="-1651000" algn="just">
              <a:lnSpc>
                <a:spcPts val="4500"/>
              </a:lnSpc>
            </a:pPr>
            <a:r>
              <a:rPr lang="en-US" sz="3600" dirty="0" smtClean="0">
                <a:solidFill>
                  <a:srgbClr val="0000FF"/>
                </a:solidFill>
                <a:ea typeface="SimSun" pitchFamily="2" charset="-122"/>
              </a:rPr>
              <a:t>  	&lt;</a:t>
            </a:r>
            <a:r>
              <a:rPr lang="en-US" sz="3600" dirty="0" err="1">
                <a:solidFill>
                  <a:srgbClr val="0000FF"/>
                </a:solidFill>
                <a:ea typeface="SimSun" pitchFamily="2" charset="-122"/>
              </a:rPr>
              <a:t>li</a:t>
            </a:r>
            <a:r>
              <a:rPr lang="en-US" sz="3600" dirty="0">
                <a:solidFill>
                  <a:srgbClr val="0000FF"/>
                </a:solidFill>
                <a:ea typeface="SimSun" pitchFamily="2" charset="-122"/>
              </a:rPr>
              <a:t>&gt; Tea &lt;/</a:t>
            </a:r>
            <a:r>
              <a:rPr lang="en-US" sz="3600" dirty="0" err="1">
                <a:solidFill>
                  <a:srgbClr val="0000FF"/>
                </a:solidFill>
                <a:ea typeface="SimSun" pitchFamily="2" charset="-122"/>
              </a:rPr>
              <a:t>li</a:t>
            </a:r>
            <a:r>
              <a:rPr lang="en-US" sz="3600" dirty="0">
                <a:solidFill>
                  <a:srgbClr val="0000FF"/>
                </a:solidFill>
                <a:ea typeface="SimSun" pitchFamily="2" charset="-122"/>
              </a:rPr>
              <a:t>&gt;  </a:t>
            </a:r>
            <a:endParaRPr lang="en-US" sz="3600" dirty="0" smtClean="0">
              <a:solidFill>
                <a:srgbClr val="0000FF"/>
              </a:solidFill>
              <a:ea typeface="SimSun" pitchFamily="2" charset="-122"/>
            </a:endParaRPr>
          </a:p>
          <a:p>
            <a:pPr marL="1651000" indent="-1651000" algn="just">
              <a:lnSpc>
                <a:spcPts val="4500"/>
              </a:lnSpc>
            </a:pPr>
            <a:r>
              <a:rPr lang="en-US" sz="3600" dirty="0" smtClean="0">
                <a:solidFill>
                  <a:srgbClr val="0000FF"/>
                </a:solidFill>
                <a:ea typeface="SimSun" pitchFamily="2" charset="-122"/>
              </a:rPr>
              <a:t>	&lt;</a:t>
            </a:r>
            <a:r>
              <a:rPr lang="en-US" sz="3600" dirty="0" err="1">
                <a:solidFill>
                  <a:srgbClr val="0000FF"/>
                </a:solidFill>
                <a:ea typeface="SimSun" pitchFamily="2" charset="-122"/>
              </a:rPr>
              <a:t>li</a:t>
            </a:r>
            <a:r>
              <a:rPr lang="en-US" sz="3600" dirty="0">
                <a:solidFill>
                  <a:srgbClr val="0000FF"/>
                </a:solidFill>
                <a:ea typeface="SimSun" pitchFamily="2" charset="-122"/>
              </a:rPr>
              <a:t>&gt; Milk &lt;/</a:t>
            </a:r>
            <a:r>
              <a:rPr lang="en-US" sz="3600" dirty="0" err="1">
                <a:solidFill>
                  <a:srgbClr val="0000FF"/>
                </a:solidFill>
                <a:ea typeface="SimSun" pitchFamily="2" charset="-122"/>
              </a:rPr>
              <a:t>li</a:t>
            </a:r>
            <a:r>
              <a:rPr lang="en-US" sz="3600" dirty="0">
                <a:solidFill>
                  <a:srgbClr val="0000FF"/>
                </a:solidFill>
                <a:ea typeface="SimSun" pitchFamily="2" charset="-122"/>
              </a:rPr>
              <a:t>&gt;</a:t>
            </a:r>
            <a:endParaRPr lang="en-US" sz="4000" dirty="0">
              <a:solidFill>
                <a:srgbClr val="0000FF"/>
              </a:solidFill>
              <a:ea typeface="SimSun" pitchFamily="2" charset="-122"/>
            </a:endParaRPr>
          </a:p>
          <a:p>
            <a:pPr marL="1023938" indent="-1023938" algn="just">
              <a:lnSpc>
                <a:spcPts val="4500"/>
              </a:lnSpc>
            </a:pPr>
            <a:r>
              <a:rPr lang="en-US" sz="4000" dirty="0" smtClean="0">
                <a:solidFill>
                  <a:srgbClr val="0000FF"/>
                </a:solidFill>
                <a:ea typeface="SimSun" pitchFamily="2" charset="-122"/>
              </a:rPr>
              <a:t>	&lt;/</a:t>
            </a:r>
            <a:r>
              <a:rPr lang="en-US" sz="4000" dirty="0" err="1" smtClean="0">
                <a:solidFill>
                  <a:srgbClr val="0000FF"/>
                </a:solidFill>
                <a:ea typeface="SimSun" pitchFamily="2" charset="-122"/>
              </a:rPr>
              <a:t>ul</a:t>
            </a:r>
            <a:r>
              <a:rPr lang="en-US" sz="4000" dirty="0" smtClean="0">
                <a:solidFill>
                  <a:srgbClr val="0000FF"/>
                </a:solidFill>
                <a:ea typeface="SimSun" pitchFamily="2" charset="-122"/>
              </a:rPr>
              <a:t>&gt;</a:t>
            </a:r>
            <a:endParaRPr lang="en-US" sz="4000" dirty="0">
              <a:solidFill>
                <a:srgbClr val="0000FF"/>
              </a:solidFill>
              <a:ea typeface="SimSun" pitchFamily="2" charset="-122"/>
            </a:endParaRPr>
          </a:p>
          <a:p>
            <a:pPr marL="463550" indent="-463550" algn="just">
              <a:lnSpc>
                <a:spcPts val="4500"/>
              </a:lnSpc>
            </a:pPr>
            <a:r>
              <a:rPr lang="en-US" sz="3600" dirty="0" smtClean="0">
                <a:solidFill>
                  <a:srgbClr val="9900CC"/>
                </a:solidFill>
              </a:rPr>
              <a:t>	&lt;/</a:t>
            </a:r>
            <a:r>
              <a:rPr lang="en-US" sz="3600" dirty="0">
                <a:solidFill>
                  <a:srgbClr val="9900CC"/>
                </a:solidFill>
              </a:rPr>
              <a:t>body&gt;</a:t>
            </a:r>
          </a:p>
          <a:p>
            <a:pPr algn="just">
              <a:lnSpc>
                <a:spcPts val="4500"/>
              </a:lnSpc>
            </a:pPr>
            <a:r>
              <a:rPr lang="en-US" sz="3600" dirty="0">
                <a:solidFill>
                  <a:srgbClr val="FF0066"/>
                </a:solidFill>
              </a:rPr>
              <a:t>&lt;/html</a:t>
            </a:r>
            <a:r>
              <a:rPr lang="en-US" sz="3600" dirty="0" smtClean="0">
                <a:solidFill>
                  <a:srgbClr val="FF0066"/>
                </a:solidFill>
              </a:rPr>
              <a:t>&gt;</a:t>
            </a:r>
            <a:endParaRPr lang="en-US" sz="3600" dirty="0">
              <a:solidFill>
                <a:srgbClr val="FF0066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3AAC3-0A2C-44AC-B841-9557B8E63F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CDFD0-A00F-4230-99B4-78D9754E4BCE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Mahmoud Ali Ahmed</a:t>
            </a: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572000" y="2895600"/>
            <a:ext cx="4578497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rtl="1"/>
            <a:r>
              <a:rPr lang="ar-SA" altLang="zh-CN" sz="3200" b="1" dirty="0" smtClean="0">
                <a:ea typeface="SimSun" pitchFamily="2" charset="-122"/>
              </a:rPr>
              <a:t>شكل الصفحة كقائمة غير مرتبة:</a:t>
            </a:r>
          </a:p>
          <a:p>
            <a:pPr marL="1377950" indent="-463550"/>
            <a:r>
              <a:rPr lang="en-US" altLang="zh-CN" sz="3200" b="1" dirty="0" smtClean="0">
                <a:ea typeface="SimSun" pitchFamily="2" charset="-122"/>
              </a:rPr>
              <a:t>Coffee</a:t>
            </a:r>
          </a:p>
          <a:p>
            <a:pPr marL="1377950" indent="-463550"/>
            <a:r>
              <a:rPr lang="en-US" altLang="zh-CN" sz="3200" b="1" dirty="0" smtClean="0">
                <a:ea typeface="SimSun" pitchFamily="2" charset="-122"/>
              </a:rPr>
              <a:t>Tea</a:t>
            </a:r>
          </a:p>
          <a:p>
            <a:pPr marL="1377950" indent="-463550"/>
            <a:r>
              <a:rPr lang="en-US" altLang="zh-CN" sz="3200" b="1" dirty="0" smtClean="0">
                <a:ea typeface="SimSun" pitchFamily="2" charset="-122"/>
              </a:rPr>
              <a:t>Milk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62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62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962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962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962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962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962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962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962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962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962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23160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إنشاء القوائم المتداخلة 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Nested Lists</a:t>
            </a:r>
            <a:endParaRPr lang="ar-SA" altLang="zh-CN" sz="3200" b="1" dirty="0" smtClean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indent="463550" algn="just" rtl="1">
              <a:lnSpc>
                <a:spcPts val="45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يمكن إعداد القوائم مرتبة أو غير مرتبة بصورة متداخلة وذلك حسب طبيعة القائمة</a:t>
            </a:r>
            <a:endParaRPr lang="en-US" altLang="zh-CN" sz="2800" b="1" dirty="0" smtClean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indent="463550" algn="just" rtl="1">
              <a:lnSpc>
                <a:spcPts val="45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على سيبل المثال قائمة متداخلة غير مرتبة:</a:t>
            </a: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3886200" y="2362200"/>
            <a:ext cx="25622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95250" algn="just">
              <a:buFontTx/>
              <a:buChar char="•"/>
            </a:pPr>
            <a:r>
              <a:rPr lang="en-US" sz="2800" b="1" dirty="0">
                <a:solidFill>
                  <a:srgbClr val="FF00FF"/>
                </a:solidFill>
              </a:rPr>
              <a:t>	coffee</a:t>
            </a:r>
            <a:endParaRPr lang="en-US" sz="2800" b="1" dirty="0">
              <a:solidFill>
                <a:srgbClr val="FF0066"/>
              </a:solidFill>
              <a:ea typeface="SimSun" pitchFamily="2" charset="-122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3857625" y="2946181"/>
            <a:ext cx="21812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95250" algn="just">
              <a:buFontTx/>
              <a:buChar char="•"/>
            </a:pPr>
            <a:r>
              <a:rPr lang="en-US" sz="2800" b="1" dirty="0">
                <a:solidFill>
                  <a:srgbClr val="FF00FF"/>
                </a:solidFill>
              </a:rPr>
              <a:t>	Tea</a:t>
            </a:r>
            <a:endParaRPr lang="en-US" sz="2800" b="1" dirty="0">
              <a:solidFill>
                <a:srgbClr val="FF0066"/>
              </a:solidFill>
              <a:ea typeface="SimSun" pitchFamily="2" charset="-122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4876800" y="3539906"/>
            <a:ext cx="34766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95250" algn="just">
              <a:buFontTx/>
              <a:buChar char="•"/>
            </a:pPr>
            <a:r>
              <a:rPr lang="en-US" sz="2800" b="1" dirty="0">
                <a:solidFill>
                  <a:srgbClr val="FF0000"/>
                </a:solidFill>
              </a:rPr>
              <a:t>	Black Tea</a:t>
            </a:r>
            <a:endParaRPr lang="en-US" sz="2800" b="1" dirty="0">
              <a:solidFill>
                <a:srgbClr val="FF0000"/>
              </a:solidFill>
              <a:ea typeface="SimSun" pitchFamily="2" charset="-122"/>
            </a:endParaRP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4876800" y="4149506"/>
            <a:ext cx="34766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95250" algn="just">
              <a:buFontTx/>
              <a:buChar char="•"/>
            </a:pPr>
            <a:r>
              <a:rPr lang="en-US" sz="2800" b="1">
                <a:solidFill>
                  <a:srgbClr val="FF0000"/>
                </a:solidFill>
              </a:rPr>
              <a:t>	green Tea</a:t>
            </a:r>
            <a:endParaRPr lang="en-US" sz="2800" b="1">
              <a:solidFill>
                <a:srgbClr val="FF0000"/>
              </a:solidFill>
              <a:ea typeface="SimSun" pitchFamily="2" charset="-122"/>
            </a:endParaRP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3857625" y="4739770"/>
            <a:ext cx="21812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95250" algn="just">
              <a:buFontTx/>
              <a:buChar char="•"/>
            </a:pPr>
            <a:r>
              <a:rPr lang="en-US" sz="2800" b="1" dirty="0">
                <a:solidFill>
                  <a:srgbClr val="FF00FF"/>
                </a:solidFill>
              </a:rPr>
              <a:t>	Milk</a:t>
            </a:r>
            <a:endParaRPr lang="en-US" sz="2800" b="1" dirty="0">
              <a:solidFill>
                <a:srgbClr val="FF0066"/>
              </a:solidFill>
              <a:ea typeface="SimSun" pitchFamily="2" charset="-122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438400" y="5334000"/>
            <a:ext cx="6705599" cy="609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ts val="45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هذه القائمة يمكن تصميمها حسب البرنامج التالي: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ChangeArrowheads="1"/>
          </p:cNvSpPr>
          <p:nvPr/>
        </p:nvSpPr>
        <p:spPr bwMode="auto">
          <a:xfrm>
            <a:off x="0" y="0"/>
            <a:ext cx="9172575" cy="6617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"/>
            <a:r>
              <a:rPr lang="en-US" altLang="zh-CN" sz="2400" dirty="0" smtClean="0">
                <a:solidFill>
                  <a:srgbClr val="FF0066"/>
                </a:solidFill>
                <a:ea typeface="SimSun" pitchFamily="2" charset="-122"/>
              </a:rPr>
              <a:t>&lt;</a:t>
            </a:r>
            <a:r>
              <a:rPr lang="en-US" altLang="zh-CN" sz="2400" dirty="0">
                <a:solidFill>
                  <a:srgbClr val="FF0066"/>
                </a:solidFill>
                <a:ea typeface="SimSun" pitchFamily="2" charset="-122"/>
              </a:rPr>
              <a:t>html&gt;</a:t>
            </a:r>
          </a:p>
          <a:p>
            <a:pPr marL="463550" indent="-463550" algn="just">
              <a:lnSpc>
                <a:spcPts val="4000"/>
              </a:lnSpc>
            </a:pPr>
            <a:r>
              <a:rPr lang="ar-SA" altLang="zh-CN" sz="2400" dirty="0" smtClean="0">
                <a:solidFill>
                  <a:srgbClr val="9900CC"/>
                </a:solidFill>
                <a:ea typeface="SimSun" pitchFamily="2" charset="-122"/>
              </a:rPr>
              <a:t>	</a:t>
            </a:r>
            <a:r>
              <a:rPr lang="en-US" altLang="zh-CN" sz="2400" dirty="0" smtClean="0">
                <a:solidFill>
                  <a:srgbClr val="9900CC"/>
                </a:solidFill>
                <a:ea typeface="SimSun" pitchFamily="2" charset="-122"/>
              </a:rPr>
              <a:t>&lt;</a:t>
            </a:r>
            <a:r>
              <a:rPr lang="en-US" altLang="zh-CN" sz="2400" dirty="0">
                <a:solidFill>
                  <a:srgbClr val="9900CC"/>
                </a:solidFill>
                <a:ea typeface="SimSun" pitchFamily="2" charset="-122"/>
              </a:rPr>
              <a:t>body</a:t>
            </a:r>
            <a:r>
              <a:rPr lang="en-US" altLang="zh-CN" sz="2400" dirty="0" smtClean="0">
                <a:solidFill>
                  <a:srgbClr val="9900CC"/>
                </a:solidFill>
                <a:ea typeface="SimSun" pitchFamily="2" charset="-122"/>
              </a:rPr>
              <a:t>&gt;  </a:t>
            </a:r>
            <a:r>
              <a:rPr lang="en-US" altLang="zh-CN" sz="2000" dirty="0" smtClean="0">
                <a:solidFill>
                  <a:srgbClr val="9900CC"/>
                </a:solidFill>
                <a:ea typeface="SimSun" pitchFamily="2" charset="-122"/>
              </a:rPr>
              <a:t>&lt;h1&gt;</a:t>
            </a:r>
            <a:r>
              <a:rPr lang="en-US" altLang="zh-CN" sz="2400" dirty="0" smtClean="0">
                <a:solidFill>
                  <a:srgbClr val="FF0066"/>
                </a:solidFill>
                <a:ea typeface="SimSun" pitchFamily="2" charset="-122"/>
              </a:rPr>
              <a:t>An unordered nested  </a:t>
            </a:r>
            <a:r>
              <a:rPr lang="en-US" altLang="zh-CN" sz="2400" dirty="0">
                <a:solidFill>
                  <a:srgbClr val="FF0066"/>
                </a:solidFill>
                <a:ea typeface="SimSun" pitchFamily="2" charset="-122"/>
              </a:rPr>
              <a:t>list</a:t>
            </a:r>
            <a:r>
              <a:rPr lang="en-US" altLang="zh-CN" sz="2000" dirty="0">
                <a:solidFill>
                  <a:srgbClr val="9900CC"/>
                </a:solidFill>
                <a:ea typeface="SimSun" pitchFamily="2" charset="-122"/>
              </a:rPr>
              <a:t>:&lt;/</a:t>
            </a:r>
            <a:r>
              <a:rPr lang="en-US" altLang="zh-CN" sz="2000" dirty="0" smtClean="0">
                <a:solidFill>
                  <a:srgbClr val="9900CC"/>
                </a:solidFill>
                <a:ea typeface="SimSun" pitchFamily="2" charset="-122"/>
              </a:rPr>
              <a:t>h1&gt;</a:t>
            </a:r>
            <a:endParaRPr lang="en-US" altLang="zh-CN" sz="2000" dirty="0">
              <a:solidFill>
                <a:srgbClr val="9900CC"/>
              </a:solidFill>
              <a:ea typeface="SimSun" pitchFamily="2" charset="-122"/>
            </a:endParaRPr>
          </a:p>
          <a:p>
            <a:pPr marL="1023938" indent="-1023938" algn="just">
              <a:lnSpc>
                <a:spcPts val="4000"/>
              </a:lnSpc>
            </a:pPr>
            <a:r>
              <a:rPr lang="ar-SA" altLang="zh-CN" sz="2400" dirty="0" smtClean="0">
                <a:solidFill>
                  <a:srgbClr val="0000FF"/>
                </a:solidFill>
                <a:ea typeface="SimSun" pitchFamily="2" charset="-122"/>
              </a:rPr>
              <a:t>	</a:t>
            </a:r>
            <a:r>
              <a:rPr lang="en-US" altLang="zh-CN" sz="2400" dirty="0" smtClean="0">
                <a:solidFill>
                  <a:srgbClr val="0000FF"/>
                </a:solidFill>
                <a:ea typeface="SimSun" pitchFamily="2" charset="-122"/>
              </a:rPr>
              <a:t>&lt;</a:t>
            </a:r>
            <a:r>
              <a:rPr lang="en-US" altLang="zh-CN" sz="2400" dirty="0" err="1" smtClean="0">
                <a:solidFill>
                  <a:srgbClr val="0000FF"/>
                </a:solidFill>
                <a:ea typeface="SimSun" pitchFamily="2" charset="-122"/>
              </a:rPr>
              <a:t>ul</a:t>
            </a:r>
            <a:r>
              <a:rPr lang="en-US" altLang="zh-CN" sz="2400" dirty="0" smtClean="0">
                <a:solidFill>
                  <a:srgbClr val="0000FF"/>
                </a:solidFill>
                <a:ea typeface="SimSun" pitchFamily="2" charset="-122"/>
              </a:rPr>
              <a:t> type = “disc”&gt;</a:t>
            </a:r>
            <a:endParaRPr lang="en-US" sz="300" dirty="0">
              <a:solidFill>
                <a:srgbClr val="0000FF"/>
              </a:solidFill>
            </a:endParaRPr>
          </a:p>
          <a:p>
            <a:pPr marL="1651000" indent="-1651000" algn="just">
              <a:lnSpc>
                <a:spcPts val="4000"/>
              </a:lnSpc>
            </a:pPr>
            <a:r>
              <a:rPr lang="en-US" sz="2400" dirty="0">
                <a:solidFill>
                  <a:srgbClr val="0000FF"/>
                </a:solidFill>
                <a:ea typeface="SimSun" pitchFamily="2" charset="-122"/>
              </a:rPr>
              <a:t>         </a:t>
            </a:r>
            <a:r>
              <a:rPr lang="en-US" sz="2400" dirty="0" smtClean="0">
                <a:solidFill>
                  <a:srgbClr val="0000FF"/>
                </a:solidFill>
                <a:ea typeface="SimSun" pitchFamily="2" charset="-122"/>
              </a:rPr>
              <a:t>	</a:t>
            </a:r>
            <a:r>
              <a:rPr lang="en-US" sz="2000" dirty="0" smtClean="0">
                <a:solidFill>
                  <a:srgbClr val="0000FF"/>
                </a:solidFill>
                <a:ea typeface="SimSun" pitchFamily="2" charset="-122"/>
              </a:rPr>
              <a:t>&lt;</a:t>
            </a:r>
            <a:r>
              <a:rPr lang="en-US" sz="2000" dirty="0" err="1">
                <a:solidFill>
                  <a:srgbClr val="0000FF"/>
                </a:solidFill>
                <a:ea typeface="SimSun" pitchFamily="2" charset="-122"/>
              </a:rPr>
              <a:t>li</a:t>
            </a:r>
            <a:r>
              <a:rPr lang="en-US" sz="2000" dirty="0">
                <a:solidFill>
                  <a:srgbClr val="0000FF"/>
                </a:solidFill>
                <a:ea typeface="SimSun" pitchFamily="2" charset="-122"/>
              </a:rPr>
              <a:t>&gt; Coffee &lt;/</a:t>
            </a:r>
            <a:r>
              <a:rPr lang="en-US" sz="2000" dirty="0" err="1">
                <a:solidFill>
                  <a:srgbClr val="0000FF"/>
                </a:solidFill>
                <a:ea typeface="SimSun" pitchFamily="2" charset="-122"/>
              </a:rPr>
              <a:t>li</a:t>
            </a:r>
            <a:r>
              <a:rPr lang="en-US" sz="2000" dirty="0" smtClean="0">
                <a:solidFill>
                  <a:srgbClr val="0000FF"/>
                </a:solidFill>
                <a:ea typeface="SimSun" pitchFamily="2" charset="-122"/>
              </a:rPr>
              <a:t>&gt;</a:t>
            </a:r>
          </a:p>
          <a:p>
            <a:pPr marL="1651000" indent="-1651000" algn="just">
              <a:lnSpc>
                <a:spcPts val="4000"/>
              </a:lnSpc>
            </a:pPr>
            <a:r>
              <a:rPr lang="en-US" sz="2000" dirty="0" smtClean="0">
                <a:solidFill>
                  <a:srgbClr val="0000FF"/>
                </a:solidFill>
                <a:ea typeface="SimSun" pitchFamily="2" charset="-122"/>
              </a:rPr>
              <a:t>  	&lt;</a:t>
            </a:r>
            <a:r>
              <a:rPr lang="en-US" sz="2000" dirty="0" err="1">
                <a:solidFill>
                  <a:srgbClr val="0000FF"/>
                </a:solidFill>
                <a:ea typeface="SimSun" pitchFamily="2" charset="-122"/>
              </a:rPr>
              <a:t>li</a:t>
            </a:r>
            <a:r>
              <a:rPr lang="en-US" sz="2000" dirty="0">
                <a:solidFill>
                  <a:srgbClr val="0000FF"/>
                </a:solidFill>
                <a:ea typeface="SimSun" pitchFamily="2" charset="-122"/>
              </a:rPr>
              <a:t>&gt; Tea &lt;/</a:t>
            </a:r>
            <a:r>
              <a:rPr lang="en-US" sz="2000" dirty="0" err="1">
                <a:solidFill>
                  <a:srgbClr val="0000FF"/>
                </a:solidFill>
                <a:ea typeface="SimSun" pitchFamily="2" charset="-122"/>
              </a:rPr>
              <a:t>li</a:t>
            </a:r>
            <a:r>
              <a:rPr lang="en-US" sz="2000" dirty="0" smtClean="0">
                <a:solidFill>
                  <a:srgbClr val="0000FF"/>
                </a:solidFill>
                <a:ea typeface="SimSun" pitchFamily="2" charset="-122"/>
              </a:rPr>
              <a:t>&gt;</a:t>
            </a:r>
            <a:endParaRPr lang="ar-SA" sz="2000" dirty="0" smtClean="0">
              <a:solidFill>
                <a:srgbClr val="0000FF"/>
              </a:solidFill>
              <a:ea typeface="SimSun" pitchFamily="2" charset="-122"/>
            </a:endParaRPr>
          </a:p>
          <a:p>
            <a:pPr marL="1651000" indent="-1651000" algn="just">
              <a:lnSpc>
                <a:spcPts val="4000"/>
              </a:lnSpc>
            </a:pPr>
            <a:r>
              <a:rPr lang="ar-SA" sz="2000" dirty="0" smtClean="0">
                <a:solidFill>
                  <a:srgbClr val="0000FF"/>
                </a:solidFill>
                <a:ea typeface="SimSun" pitchFamily="2" charset="-122"/>
              </a:rPr>
              <a:t>		  </a:t>
            </a:r>
            <a:r>
              <a:rPr lang="en-US" sz="2000" dirty="0" smtClean="0">
                <a:solidFill>
                  <a:srgbClr val="0000FF"/>
                </a:solidFill>
                <a:ea typeface="SimSun" pitchFamily="2" charset="-122"/>
              </a:rPr>
              <a:t>&lt;</a:t>
            </a:r>
            <a:r>
              <a:rPr lang="en-US" sz="2000" dirty="0" err="1" smtClean="0">
                <a:solidFill>
                  <a:srgbClr val="0000FF"/>
                </a:solidFill>
                <a:ea typeface="SimSun" pitchFamily="2" charset="-122"/>
              </a:rPr>
              <a:t>ul</a:t>
            </a:r>
            <a:r>
              <a:rPr lang="en-US" sz="2000" dirty="0" smtClean="0">
                <a:solidFill>
                  <a:srgbClr val="0000FF"/>
                </a:solidFill>
                <a:ea typeface="SimSun" pitchFamily="2" charset="-122"/>
              </a:rPr>
              <a:t> type = "disc" &gt;</a:t>
            </a:r>
          </a:p>
          <a:p>
            <a:pPr marL="1651000" indent="-1651000" algn="just">
              <a:lnSpc>
                <a:spcPts val="4000"/>
              </a:lnSpc>
            </a:pPr>
            <a:r>
              <a:rPr lang="en-US" sz="2000" dirty="0" smtClean="0">
                <a:solidFill>
                  <a:srgbClr val="0000FF"/>
                </a:solidFill>
                <a:ea typeface="SimSun" pitchFamily="2" charset="-122"/>
              </a:rPr>
              <a:t>			&lt;</a:t>
            </a:r>
            <a:r>
              <a:rPr lang="en-US" sz="2000" dirty="0" err="1" smtClean="0">
                <a:solidFill>
                  <a:srgbClr val="0000FF"/>
                </a:solidFill>
                <a:ea typeface="SimSun" pitchFamily="2" charset="-122"/>
              </a:rPr>
              <a:t>li</a:t>
            </a:r>
            <a:r>
              <a:rPr lang="en-US" sz="2000" dirty="0" smtClean="0">
                <a:solidFill>
                  <a:srgbClr val="0000FF"/>
                </a:solidFill>
                <a:ea typeface="SimSun" pitchFamily="2" charset="-122"/>
              </a:rPr>
              <a:t>&gt; Black Tea &lt;/</a:t>
            </a:r>
            <a:r>
              <a:rPr lang="en-US" sz="2000" dirty="0" err="1" smtClean="0">
                <a:solidFill>
                  <a:srgbClr val="0000FF"/>
                </a:solidFill>
                <a:ea typeface="SimSun" pitchFamily="2" charset="-122"/>
              </a:rPr>
              <a:t>li</a:t>
            </a:r>
            <a:r>
              <a:rPr lang="en-US" sz="2000" dirty="0" smtClean="0">
                <a:solidFill>
                  <a:srgbClr val="0000FF"/>
                </a:solidFill>
                <a:ea typeface="SimSun" pitchFamily="2" charset="-122"/>
              </a:rPr>
              <a:t>&gt;</a:t>
            </a:r>
          </a:p>
          <a:p>
            <a:pPr marL="1651000" indent="-1651000" algn="just">
              <a:lnSpc>
                <a:spcPts val="4000"/>
              </a:lnSpc>
            </a:pPr>
            <a:r>
              <a:rPr lang="en-US" sz="2000" dirty="0" smtClean="0">
                <a:solidFill>
                  <a:srgbClr val="0000FF"/>
                </a:solidFill>
                <a:ea typeface="SimSun" pitchFamily="2" charset="-122"/>
              </a:rPr>
              <a:t>			&lt;</a:t>
            </a:r>
            <a:r>
              <a:rPr lang="en-US" sz="2000" dirty="0" err="1" smtClean="0">
                <a:solidFill>
                  <a:srgbClr val="0000FF"/>
                </a:solidFill>
                <a:ea typeface="SimSun" pitchFamily="2" charset="-122"/>
              </a:rPr>
              <a:t>li</a:t>
            </a:r>
            <a:r>
              <a:rPr lang="en-US" sz="2000" dirty="0" smtClean="0">
                <a:solidFill>
                  <a:srgbClr val="0000FF"/>
                </a:solidFill>
                <a:ea typeface="SimSun" pitchFamily="2" charset="-122"/>
              </a:rPr>
              <a:t>&gt; Green Tea &lt;/</a:t>
            </a:r>
            <a:r>
              <a:rPr lang="en-US" sz="2000" dirty="0" err="1" smtClean="0">
                <a:solidFill>
                  <a:srgbClr val="0000FF"/>
                </a:solidFill>
                <a:ea typeface="SimSun" pitchFamily="2" charset="-122"/>
              </a:rPr>
              <a:t>li</a:t>
            </a:r>
            <a:r>
              <a:rPr lang="en-US" sz="2000" dirty="0" smtClean="0">
                <a:solidFill>
                  <a:srgbClr val="0000FF"/>
                </a:solidFill>
                <a:ea typeface="SimSun" pitchFamily="2" charset="-122"/>
              </a:rPr>
              <a:t>&gt;</a:t>
            </a:r>
          </a:p>
          <a:p>
            <a:pPr marL="1651000" indent="-1651000" algn="just">
              <a:lnSpc>
                <a:spcPts val="4000"/>
              </a:lnSpc>
            </a:pPr>
            <a:r>
              <a:rPr lang="en-US" sz="2000" dirty="0" smtClean="0">
                <a:solidFill>
                  <a:srgbClr val="0000FF"/>
                </a:solidFill>
                <a:ea typeface="SimSun" pitchFamily="2" charset="-122"/>
              </a:rPr>
              <a:t>		   &lt;/</a:t>
            </a:r>
            <a:r>
              <a:rPr lang="en-US" sz="2000" dirty="0" err="1" smtClean="0">
                <a:solidFill>
                  <a:srgbClr val="0000FF"/>
                </a:solidFill>
                <a:ea typeface="SimSun" pitchFamily="2" charset="-122"/>
              </a:rPr>
              <a:t>ul</a:t>
            </a:r>
            <a:r>
              <a:rPr lang="en-US" sz="2000" dirty="0" smtClean="0">
                <a:solidFill>
                  <a:srgbClr val="0000FF"/>
                </a:solidFill>
                <a:ea typeface="SimSun" pitchFamily="2" charset="-122"/>
              </a:rPr>
              <a:t>&gt;</a:t>
            </a:r>
          </a:p>
          <a:p>
            <a:pPr marL="1651000" indent="-1651000" algn="just">
              <a:lnSpc>
                <a:spcPts val="4000"/>
              </a:lnSpc>
            </a:pPr>
            <a:r>
              <a:rPr lang="en-US" sz="2000" dirty="0" smtClean="0">
                <a:solidFill>
                  <a:srgbClr val="0000FF"/>
                </a:solidFill>
                <a:ea typeface="SimSun" pitchFamily="2" charset="-122"/>
              </a:rPr>
              <a:t>	&lt;</a:t>
            </a:r>
            <a:r>
              <a:rPr lang="en-US" sz="2000" dirty="0" err="1">
                <a:solidFill>
                  <a:srgbClr val="0000FF"/>
                </a:solidFill>
                <a:ea typeface="SimSun" pitchFamily="2" charset="-122"/>
              </a:rPr>
              <a:t>li</a:t>
            </a:r>
            <a:r>
              <a:rPr lang="en-US" sz="2000" dirty="0">
                <a:solidFill>
                  <a:srgbClr val="0000FF"/>
                </a:solidFill>
                <a:ea typeface="SimSun" pitchFamily="2" charset="-122"/>
              </a:rPr>
              <a:t>&gt; Milk &lt;/</a:t>
            </a:r>
            <a:r>
              <a:rPr lang="en-US" sz="2000" dirty="0" err="1">
                <a:solidFill>
                  <a:srgbClr val="0000FF"/>
                </a:solidFill>
                <a:ea typeface="SimSun" pitchFamily="2" charset="-122"/>
              </a:rPr>
              <a:t>li</a:t>
            </a:r>
            <a:r>
              <a:rPr lang="en-US" sz="2000" dirty="0">
                <a:solidFill>
                  <a:srgbClr val="0000FF"/>
                </a:solidFill>
                <a:ea typeface="SimSun" pitchFamily="2" charset="-122"/>
              </a:rPr>
              <a:t>&gt;</a:t>
            </a:r>
            <a:endParaRPr lang="en-US" sz="2400" dirty="0">
              <a:solidFill>
                <a:srgbClr val="0000FF"/>
              </a:solidFill>
              <a:ea typeface="SimSun" pitchFamily="2" charset="-122"/>
            </a:endParaRPr>
          </a:p>
          <a:p>
            <a:pPr marL="1023938" indent="-1023938" algn="just">
              <a:lnSpc>
                <a:spcPts val="4000"/>
              </a:lnSpc>
            </a:pPr>
            <a:r>
              <a:rPr lang="en-US" sz="2400" dirty="0" smtClean="0">
                <a:solidFill>
                  <a:srgbClr val="0000FF"/>
                </a:solidFill>
                <a:ea typeface="SimSun" pitchFamily="2" charset="-122"/>
              </a:rPr>
              <a:t>	&lt;/</a:t>
            </a:r>
            <a:r>
              <a:rPr lang="en-US" sz="2400" dirty="0" err="1" smtClean="0">
                <a:solidFill>
                  <a:srgbClr val="0000FF"/>
                </a:solidFill>
                <a:ea typeface="SimSun" pitchFamily="2" charset="-122"/>
              </a:rPr>
              <a:t>ul</a:t>
            </a:r>
            <a:r>
              <a:rPr lang="en-US" sz="2400" dirty="0" smtClean="0">
                <a:solidFill>
                  <a:srgbClr val="0000FF"/>
                </a:solidFill>
                <a:ea typeface="SimSun" pitchFamily="2" charset="-122"/>
              </a:rPr>
              <a:t>&gt;</a:t>
            </a:r>
            <a:endParaRPr lang="en-US" sz="2400" dirty="0">
              <a:solidFill>
                <a:srgbClr val="0000FF"/>
              </a:solidFill>
              <a:ea typeface="SimSun" pitchFamily="2" charset="-122"/>
            </a:endParaRPr>
          </a:p>
          <a:p>
            <a:pPr marL="463550" indent="-463550" algn="just">
              <a:lnSpc>
                <a:spcPts val="4000"/>
              </a:lnSpc>
            </a:pPr>
            <a:r>
              <a:rPr lang="en-US" sz="2000" dirty="0" smtClean="0">
                <a:solidFill>
                  <a:srgbClr val="9900CC"/>
                </a:solidFill>
              </a:rPr>
              <a:t>	&lt;/</a:t>
            </a:r>
            <a:r>
              <a:rPr lang="en-US" sz="2000" dirty="0">
                <a:solidFill>
                  <a:srgbClr val="9900CC"/>
                </a:solidFill>
              </a:rPr>
              <a:t>body&gt;</a:t>
            </a:r>
          </a:p>
          <a:p>
            <a:pPr algn="just">
              <a:lnSpc>
                <a:spcPts val="4000"/>
              </a:lnSpc>
            </a:pPr>
            <a:r>
              <a:rPr lang="en-US" sz="2000" dirty="0">
                <a:solidFill>
                  <a:srgbClr val="FF0066"/>
                </a:solidFill>
              </a:rPr>
              <a:t>&lt;/html</a:t>
            </a:r>
            <a:r>
              <a:rPr lang="en-US" sz="2000" dirty="0" smtClean="0">
                <a:solidFill>
                  <a:srgbClr val="FF0066"/>
                </a:solidFill>
              </a:rPr>
              <a:t>&gt;</a:t>
            </a:r>
            <a:endParaRPr lang="en-US" sz="3600" dirty="0">
              <a:solidFill>
                <a:srgbClr val="FF0066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3AAC3-0A2C-44AC-B841-9557B8E63F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CDFD0-A00F-4230-99B4-78D9754E4BCE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Mahmoud Ali Ahmed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62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9625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962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9625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962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962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962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962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962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962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962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962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962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1161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إنشاء القوائم المتداخلة 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Nested Lists</a:t>
            </a:r>
            <a:endParaRPr lang="ar-SA" altLang="zh-CN" sz="3200" b="1" dirty="0" smtClean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indent="463550" algn="just" rtl="1">
              <a:lnSpc>
                <a:spcPts val="45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على سيبل المثال قائمة متداخلة مرتبة:</a:t>
            </a: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3886200" y="2362200"/>
            <a:ext cx="25622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95250" algn="just">
              <a:buFont typeface="+mj-lt"/>
              <a:buAutoNum type="arabicPeriod"/>
            </a:pPr>
            <a:r>
              <a:rPr lang="en-US" sz="2800" b="1" dirty="0">
                <a:solidFill>
                  <a:srgbClr val="FF00FF"/>
                </a:solidFill>
              </a:rPr>
              <a:t>	coffee</a:t>
            </a:r>
            <a:endParaRPr lang="en-US" sz="2800" b="1" dirty="0">
              <a:solidFill>
                <a:srgbClr val="FF0066"/>
              </a:solidFill>
              <a:ea typeface="SimSun" pitchFamily="2" charset="-122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3886200" y="2895600"/>
            <a:ext cx="21812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95250" algn="just">
              <a:buFont typeface="+mj-lt"/>
              <a:buAutoNum type="arabicPeriod" startAt="2"/>
            </a:pPr>
            <a:r>
              <a:rPr lang="en-US" sz="2800" b="1" dirty="0">
                <a:solidFill>
                  <a:srgbClr val="FF00FF"/>
                </a:solidFill>
              </a:rPr>
              <a:t>	Tea</a:t>
            </a:r>
            <a:endParaRPr lang="en-US" sz="2800" b="1" dirty="0">
              <a:solidFill>
                <a:srgbClr val="FF0066"/>
              </a:solidFill>
              <a:ea typeface="SimSun" pitchFamily="2" charset="-122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4876800" y="3539906"/>
            <a:ext cx="34766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95250" algn="just">
              <a:buFont typeface="+mj-lt"/>
              <a:buAutoNum type="alphaLcPeriod"/>
            </a:pPr>
            <a:r>
              <a:rPr lang="en-US" sz="2800" b="1" dirty="0">
                <a:solidFill>
                  <a:srgbClr val="FF0000"/>
                </a:solidFill>
              </a:rPr>
              <a:t>	Black Tea</a:t>
            </a:r>
            <a:endParaRPr lang="en-US" sz="2800" b="1" dirty="0">
              <a:solidFill>
                <a:srgbClr val="FF0000"/>
              </a:solidFill>
              <a:ea typeface="SimSun" pitchFamily="2" charset="-122"/>
            </a:endParaRP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4876800" y="4149506"/>
            <a:ext cx="34766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95250" algn="just">
              <a:buFont typeface="+mj-lt"/>
              <a:buAutoNum type="alphaLcPeriod" startAt="2"/>
            </a:pPr>
            <a:r>
              <a:rPr lang="en-US" sz="2800" b="1" dirty="0">
                <a:solidFill>
                  <a:srgbClr val="FF0000"/>
                </a:solidFill>
              </a:rPr>
              <a:t>	green Tea</a:t>
            </a:r>
            <a:endParaRPr lang="en-US" sz="2800" b="1" dirty="0">
              <a:solidFill>
                <a:srgbClr val="FF0000"/>
              </a:solidFill>
              <a:ea typeface="SimSun" pitchFamily="2" charset="-122"/>
            </a:endParaRP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3857625" y="4739770"/>
            <a:ext cx="21812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95250" algn="just">
              <a:buFont typeface="+mj-lt"/>
              <a:buAutoNum type="arabicPeriod" startAt="3"/>
            </a:pPr>
            <a:r>
              <a:rPr lang="en-US" sz="2800" b="1" dirty="0">
                <a:solidFill>
                  <a:srgbClr val="FF00FF"/>
                </a:solidFill>
              </a:rPr>
              <a:t>	Milk</a:t>
            </a:r>
            <a:endParaRPr lang="en-US" sz="2800" b="1" dirty="0">
              <a:solidFill>
                <a:srgbClr val="FF0066"/>
              </a:solidFill>
              <a:ea typeface="SimSun" pitchFamily="2" charset="-122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438400" y="5334000"/>
            <a:ext cx="6705599" cy="609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ts val="45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هذه القائمة يمكن تصميمها حسب البرنامج التالي: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ChangeArrowheads="1"/>
          </p:cNvSpPr>
          <p:nvPr/>
        </p:nvSpPr>
        <p:spPr bwMode="auto">
          <a:xfrm>
            <a:off x="0" y="0"/>
            <a:ext cx="9172575" cy="6617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"/>
            <a:r>
              <a:rPr lang="en-US" altLang="zh-CN" sz="2400" dirty="0" smtClean="0">
                <a:solidFill>
                  <a:srgbClr val="FF0066"/>
                </a:solidFill>
                <a:ea typeface="SimSun" pitchFamily="2" charset="-122"/>
              </a:rPr>
              <a:t>&lt;</a:t>
            </a:r>
            <a:r>
              <a:rPr lang="en-US" altLang="zh-CN" sz="2400" dirty="0">
                <a:solidFill>
                  <a:srgbClr val="FF0066"/>
                </a:solidFill>
                <a:ea typeface="SimSun" pitchFamily="2" charset="-122"/>
              </a:rPr>
              <a:t>html&gt;</a:t>
            </a:r>
          </a:p>
          <a:p>
            <a:pPr marL="463550" indent="-463550" algn="just">
              <a:lnSpc>
                <a:spcPts val="4000"/>
              </a:lnSpc>
            </a:pPr>
            <a:r>
              <a:rPr lang="ar-SA" altLang="zh-CN" sz="2400" dirty="0" smtClean="0">
                <a:solidFill>
                  <a:srgbClr val="9900CC"/>
                </a:solidFill>
                <a:ea typeface="SimSun" pitchFamily="2" charset="-122"/>
              </a:rPr>
              <a:t>	</a:t>
            </a:r>
            <a:r>
              <a:rPr lang="en-US" altLang="zh-CN" sz="2400" dirty="0" smtClean="0">
                <a:solidFill>
                  <a:srgbClr val="9900CC"/>
                </a:solidFill>
                <a:ea typeface="SimSun" pitchFamily="2" charset="-122"/>
              </a:rPr>
              <a:t>&lt;</a:t>
            </a:r>
            <a:r>
              <a:rPr lang="en-US" altLang="zh-CN" sz="2400" dirty="0">
                <a:solidFill>
                  <a:srgbClr val="9900CC"/>
                </a:solidFill>
                <a:ea typeface="SimSun" pitchFamily="2" charset="-122"/>
              </a:rPr>
              <a:t>body</a:t>
            </a:r>
            <a:r>
              <a:rPr lang="en-US" altLang="zh-CN" sz="2400" dirty="0" smtClean="0">
                <a:solidFill>
                  <a:srgbClr val="9900CC"/>
                </a:solidFill>
                <a:ea typeface="SimSun" pitchFamily="2" charset="-122"/>
              </a:rPr>
              <a:t>&gt;  </a:t>
            </a:r>
            <a:r>
              <a:rPr lang="en-US" altLang="zh-CN" sz="2000" dirty="0" smtClean="0">
                <a:solidFill>
                  <a:srgbClr val="9900CC"/>
                </a:solidFill>
                <a:ea typeface="SimSun" pitchFamily="2" charset="-122"/>
              </a:rPr>
              <a:t>&lt;h1&gt;</a:t>
            </a:r>
            <a:r>
              <a:rPr lang="en-US" altLang="zh-CN" sz="2400" dirty="0" smtClean="0">
                <a:solidFill>
                  <a:srgbClr val="FF0066"/>
                </a:solidFill>
                <a:ea typeface="SimSun" pitchFamily="2" charset="-122"/>
              </a:rPr>
              <a:t>An unordered nested  </a:t>
            </a:r>
            <a:r>
              <a:rPr lang="en-US" altLang="zh-CN" sz="2400" dirty="0">
                <a:solidFill>
                  <a:srgbClr val="FF0066"/>
                </a:solidFill>
                <a:ea typeface="SimSun" pitchFamily="2" charset="-122"/>
              </a:rPr>
              <a:t>list</a:t>
            </a:r>
            <a:r>
              <a:rPr lang="en-US" altLang="zh-CN" sz="2000" dirty="0">
                <a:solidFill>
                  <a:srgbClr val="9900CC"/>
                </a:solidFill>
                <a:ea typeface="SimSun" pitchFamily="2" charset="-122"/>
              </a:rPr>
              <a:t>:&lt;/</a:t>
            </a:r>
            <a:r>
              <a:rPr lang="en-US" altLang="zh-CN" sz="2000" dirty="0" smtClean="0">
                <a:solidFill>
                  <a:srgbClr val="9900CC"/>
                </a:solidFill>
                <a:ea typeface="SimSun" pitchFamily="2" charset="-122"/>
              </a:rPr>
              <a:t>h1&gt;</a:t>
            </a:r>
            <a:endParaRPr lang="en-US" altLang="zh-CN" sz="2000" dirty="0">
              <a:solidFill>
                <a:srgbClr val="9900CC"/>
              </a:solidFill>
              <a:ea typeface="SimSun" pitchFamily="2" charset="-122"/>
            </a:endParaRPr>
          </a:p>
          <a:p>
            <a:pPr marL="1023938" indent="-1023938" algn="just">
              <a:lnSpc>
                <a:spcPts val="4000"/>
              </a:lnSpc>
            </a:pPr>
            <a:r>
              <a:rPr lang="ar-SA" altLang="zh-CN" sz="2400" dirty="0" smtClean="0">
                <a:solidFill>
                  <a:srgbClr val="0000FF"/>
                </a:solidFill>
                <a:ea typeface="SimSun" pitchFamily="2" charset="-122"/>
              </a:rPr>
              <a:t>	</a:t>
            </a:r>
            <a:r>
              <a:rPr lang="en-US" altLang="zh-CN" sz="2400" dirty="0" smtClean="0">
                <a:solidFill>
                  <a:srgbClr val="0000FF"/>
                </a:solidFill>
                <a:ea typeface="SimSun" pitchFamily="2" charset="-122"/>
              </a:rPr>
              <a:t>&lt;</a:t>
            </a:r>
            <a:r>
              <a:rPr lang="en-US" altLang="zh-CN" sz="2400" dirty="0" err="1" smtClean="0">
                <a:solidFill>
                  <a:srgbClr val="0000FF"/>
                </a:solidFill>
                <a:ea typeface="SimSun" pitchFamily="2" charset="-122"/>
              </a:rPr>
              <a:t>ol</a:t>
            </a:r>
            <a:r>
              <a:rPr lang="en-US" altLang="zh-CN" sz="2400" dirty="0" smtClean="0">
                <a:solidFill>
                  <a:srgbClr val="0000FF"/>
                </a:solidFill>
                <a:ea typeface="SimSun" pitchFamily="2" charset="-122"/>
              </a:rPr>
              <a:t> &gt;</a:t>
            </a:r>
            <a:endParaRPr lang="en-US" sz="300" dirty="0">
              <a:solidFill>
                <a:srgbClr val="0000FF"/>
              </a:solidFill>
            </a:endParaRPr>
          </a:p>
          <a:p>
            <a:pPr marL="1651000" indent="-1651000" algn="just">
              <a:lnSpc>
                <a:spcPts val="4000"/>
              </a:lnSpc>
            </a:pPr>
            <a:r>
              <a:rPr lang="en-US" sz="2400" dirty="0">
                <a:solidFill>
                  <a:srgbClr val="0000FF"/>
                </a:solidFill>
                <a:ea typeface="SimSun" pitchFamily="2" charset="-122"/>
              </a:rPr>
              <a:t>         </a:t>
            </a:r>
            <a:r>
              <a:rPr lang="en-US" sz="2400" dirty="0" smtClean="0">
                <a:solidFill>
                  <a:srgbClr val="0000FF"/>
                </a:solidFill>
                <a:ea typeface="SimSun" pitchFamily="2" charset="-122"/>
              </a:rPr>
              <a:t>	</a:t>
            </a:r>
            <a:r>
              <a:rPr lang="en-US" sz="2000" dirty="0" smtClean="0">
                <a:solidFill>
                  <a:srgbClr val="0000FF"/>
                </a:solidFill>
                <a:ea typeface="SimSun" pitchFamily="2" charset="-122"/>
              </a:rPr>
              <a:t>&lt;</a:t>
            </a:r>
            <a:r>
              <a:rPr lang="en-US" sz="2000" dirty="0" err="1">
                <a:solidFill>
                  <a:srgbClr val="0000FF"/>
                </a:solidFill>
                <a:ea typeface="SimSun" pitchFamily="2" charset="-122"/>
              </a:rPr>
              <a:t>li</a:t>
            </a:r>
            <a:r>
              <a:rPr lang="en-US" sz="2000" dirty="0">
                <a:solidFill>
                  <a:srgbClr val="0000FF"/>
                </a:solidFill>
                <a:ea typeface="SimSun" pitchFamily="2" charset="-122"/>
              </a:rPr>
              <a:t>&gt; Coffee &lt;/</a:t>
            </a:r>
            <a:r>
              <a:rPr lang="en-US" sz="2000" dirty="0" err="1">
                <a:solidFill>
                  <a:srgbClr val="0000FF"/>
                </a:solidFill>
                <a:ea typeface="SimSun" pitchFamily="2" charset="-122"/>
              </a:rPr>
              <a:t>li</a:t>
            </a:r>
            <a:r>
              <a:rPr lang="en-US" sz="2000" dirty="0" smtClean="0">
                <a:solidFill>
                  <a:srgbClr val="0000FF"/>
                </a:solidFill>
                <a:ea typeface="SimSun" pitchFamily="2" charset="-122"/>
              </a:rPr>
              <a:t>&gt;</a:t>
            </a:r>
          </a:p>
          <a:p>
            <a:pPr marL="1651000" indent="-1651000" algn="just">
              <a:lnSpc>
                <a:spcPts val="4000"/>
              </a:lnSpc>
            </a:pPr>
            <a:r>
              <a:rPr lang="en-US" sz="2000" dirty="0" smtClean="0">
                <a:solidFill>
                  <a:srgbClr val="0000FF"/>
                </a:solidFill>
                <a:ea typeface="SimSun" pitchFamily="2" charset="-122"/>
              </a:rPr>
              <a:t>  	&lt;</a:t>
            </a:r>
            <a:r>
              <a:rPr lang="en-US" sz="2000" dirty="0" err="1">
                <a:solidFill>
                  <a:srgbClr val="0000FF"/>
                </a:solidFill>
                <a:ea typeface="SimSun" pitchFamily="2" charset="-122"/>
              </a:rPr>
              <a:t>li</a:t>
            </a:r>
            <a:r>
              <a:rPr lang="en-US" sz="2000" dirty="0">
                <a:solidFill>
                  <a:srgbClr val="0000FF"/>
                </a:solidFill>
                <a:ea typeface="SimSun" pitchFamily="2" charset="-122"/>
              </a:rPr>
              <a:t>&gt; Tea &lt;/</a:t>
            </a:r>
            <a:r>
              <a:rPr lang="en-US" sz="2000" dirty="0" err="1">
                <a:solidFill>
                  <a:srgbClr val="0000FF"/>
                </a:solidFill>
                <a:ea typeface="SimSun" pitchFamily="2" charset="-122"/>
              </a:rPr>
              <a:t>li</a:t>
            </a:r>
            <a:r>
              <a:rPr lang="en-US" sz="2000" dirty="0" smtClean="0">
                <a:solidFill>
                  <a:srgbClr val="0000FF"/>
                </a:solidFill>
                <a:ea typeface="SimSun" pitchFamily="2" charset="-122"/>
              </a:rPr>
              <a:t>&gt;</a:t>
            </a:r>
            <a:endParaRPr lang="ar-SA" sz="2000" dirty="0" smtClean="0">
              <a:solidFill>
                <a:srgbClr val="0000FF"/>
              </a:solidFill>
              <a:ea typeface="SimSun" pitchFamily="2" charset="-122"/>
            </a:endParaRPr>
          </a:p>
          <a:p>
            <a:pPr marL="1651000" indent="-1651000" algn="just">
              <a:lnSpc>
                <a:spcPts val="4000"/>
              </a:lnSpc>
            </a:pPr>
            <a:r>
              <a:rPr lang="ar-SA" sz="2000" dirty="0" smtClean="0">
                <a:solidFill>
                  <a:srgbClr val="0000FF"/>
                </a:solidFill>
                <a:ea typeface="SimSun" pitchFamily="2" charset="-122"/>
              </a:rPr>
              <a:t>		  </a:t>
            </a:r>
            <a:r>
              <a:rPr lang="en-US" sz="2000" dirty="0" smtClean="0">
                <a:solidFill>
                  <a:srgbClr val="0000FF"/>
                </a:solidFill>
                <a:ea typeface="SimSun" pitchFamily="2" charset="-122"/>
              </a:rPr>
              <a:t>&lt;</a:t>
            </a:r>
            <a:r>
              <a:rPr lang="en-US" sz="2000" dirty="0" err="1" smtClean="0">
                <a:solidFill>
                  <a:srgbClr val="0000FF"/>
                </a:solidFill>
                <a:ea typeface="SimSun" pitchFamily="2" charset="-122"/>
              </a:rPr>
              <a:t>ol</a:t>
            </a:r>
            <a:r>
              <a:rPr lang="en-US" sz="2000" dirty="0" smtClean="0">
                <a:solidFill>
                  <a:srgbClr val="0000FF"/>
                </a:solidFill>
                <a:ea typeface="SimSun" pitchFamily="2" charset="-122"/>
              </a:rPr>
              <a:t> type = "a" &gt;</a:t>
            </a:r>
          </a:p>
          <a:p>
            <a:pPr marL="1651000" indent="-1651000" algn="just">
              <a:lnSpc>
                <a:spcPts val="4000"/>
              </a:lnSpc>
            </a:pPr>
            <a:r>
              <a:rPr lang="en-US" sz="2000" dirty="0" smtClean="0">
                <a:solidFill>
                  <a:srgbClr val="0000FF"/>
                </a:solidFill>
                <a:ea typeface="SimSun" pitchFamily="2" charset="-122"/>
              </a:rPr>
              <a:t>			&lt;</a:t>
            </a:r>
            <a:r>
              <a:rPr lang="en-US" sz="2000" dirty="0" err="1" smtClean="0">
                <a:solidFill>
                  <a:srgbClr val="0000FF"/>
                </a:solidFill>
                <a:ea typeface="SimSun" pitchFamily="2" charset="-122"/>
              </a:rPr>
              <a:t>li</a:t>
            </a:r>
            <a:r>
              <a:rPr lang="en-US" sz="2000" dirty="0" smtClean="0">
                <a:solidFill>
                  <a:srgbClr val="0000FF"/>
                </a:solidFill>
                <a:ea typeface="SimSun" pitchFamily="2" charset="-122"/>
              </a:rPr>
              <a:t>&gt; Black Tea &lt;/</a:t>
            </a:r>
            <a:r>
              <a:rPr lang="en-US" sz="2000" dirty="0" err="1" smtClean="0">
                <a:solidFill>
                  <a:srgbClr val="0000FF"/>
                </a:solidFill>
                <a:ea typeface="SimSun" pitchFamily="2" charset="-122"/>
              </a:rPr>
              <a:t>li</a:t>
            </a:r>
            <a:r>
              <a:rPr lang="en-US" sz="2000" dirty="0" smtClean="0">
                <a:solidFill>
                  <a:srgbClr val="0000FF"/>
                </a:solidFill>
                <a:ea typeface="SimSun" pitchFamily="2" charset="-122"/>
              </a:rPr>
              <a:t>&gt;</a:t>
            </a:r>
          </a:p>
          <a:p>
            <a:pPr marL="1651000" indent="-1651000" algn="just">
              <a:lnSpc>
                <a:spcPts val="4000"/>
              </a:lnSpc>
            </a:pPr>
            <a:r>
              <a:rPr lang="en-US" sz="2000" dirty="0" smtClean="0">
                <a:solidFill>
                  <a:srgbClr val="0000FF"/>
                </a:solidFill>
                <a:ea typeface="SimSun" pitchFamily="2" charset="-122"/>
              </a:rPr>
              <a:t>			&lt;</a:t>
            </a:r>
            <a:r>
              <a:rPr lang="en-US" sz="2000" dirty="0" err="1" smtClean="0">
                <a:solidFill>
                  <a:srgbClr val="0000FF"/>
                </a:solidFill>
                <a:ea typeface="SimSun" pitchFamily="2" charset="-122"/>
              </a:rPr>
              <a:t>li</a:t>
            </a:r>
            <a:r>
              <a:rPr lang="en-US" sz="2000" dirty="0" smtClean="0">
                <a:solidFill>
                  <a:srgbClr val="0000FF"/>
                </a:solidFill>
                <a:ea typeface="SimSun" pitchFamily="2" charset="-122"/>
              </a:rPr>
              <a:t>&gt; Green Tea &lt;/</a:t>
            </a:r>
            <a:r>
              <a:rPr lang="en-US" sz="2000" dirty="0" err="1" smtClean="0">
                <a:solidFill>
                  <a:srgbClr val="0000FF"/>
                </a:solidFill>
                <a:ea typeface="SimSun" pitchFamily="2" charset="-122"/>
              </a:rPr>
              <a:t>li</a:t>
            </a:r>
            <a:r>
              <a:rPr lang="en-US" sz="2000" dirty="0" smtClean="0">
                <a:solidFill>
                  <a:srgbClr val="0000FF"/>
                </a:solidFill>
                <a:ea typeface="SimSun" pitchFamily="2" charset="-122"/>
              </a:rPr>
              <a:t>&gt;</a:t>
            </a:r>
          </a:p>
          <a:p>
            <a:pPr marL="1651000" indent="-1651000" algn="just">
              <a:lnSpc>
                <a:spcPts val="4000"/>
              </a:lnSpc>
            </a:pPr>
            <a:r>
              <a:rPr lang="en-US" sz="2000" dirty="0" smtClean="0">
                <a:solidFill>
                  <a:srgbClr val="0000FF"/>
                </a:solidFill>
                <a:ea typeface="SimSun" pitchFamily="2" charset="-122"/>
              </a:rPr>
              <a:t>		   &lt;/</a:t>
            </a:r>
            <a:r>
              <a:rPr lang="en-US" sz="2000" dirty="0" err="1" smtClean="0">
                <a:solidFill>
                  <a:srgbClr val="0000FF"/>
                </a:solidFill>
                <a:ea typeface="SimSun" pitchFamily="2" charset="-122"/>
              </a:rPr>
              <a:t>ol</a:t>
            </a:r>
            <a:r>
              <a:rPr lang="en-US" sz="2000" dirty="0" smtClean="0">
                <a:solidFill>
                  <a:srgbClr val="0000FF"/>
                </a:solidFill>
                <a:ea typeface="SimSun" pitchFamily="2" charset="-122"/>
              </a:rPr>
              <a:t>&gt;</a:t>
            </a:r>
          </a:p>
          <a:p>
            <a:pPr marL="1651000" indent="-1651000" algn="just">
              <a:lnSpc>
                <a:spcPts val="4000"/>
              </a:lnSpc>
            </a:pPr>
            <a:r>
              <a:rPr lang="en-US" sz="2000" dirty="0" smtClean="0">
                <a:solidFill>
                  <a:srgbClr val="0000FF"/>
                </a:solidFill>
                <a:ea typeface="SimSun" pitchFamily="2" charset="-122"/>
              </a:rPr>
              <a:t>	&lt;</a:t>
            </a:r>
            <a:r>
              <a:rPr lang="en-US" sz="2000" dirty="0" err="1">
                <a:solidFill>
                  <a:srgbClr val="0000FF"/>
                </a:solidFill>
                <a:ea typeface="SimSun" pitchFamily="2" charset="-122"/>
              </a:rPr>
              <a:t>li</a:t>
            </a:r>
            <a:r>
              <a:rPr lang="en-US" sz="2000" dirty="0">
                <a:solidFill>
                  <a:srgbClr val="0000FF"/>
                </a:solidFill>
                <a:ea typeface="SimSun" pitchFamily="2" charset="-122"/>
              </a:rPr>
              <a:t>&gt; Milk &lt;/</a:t>
            </a:r>
            <a:r>
              <a:rPr lang="en-US" sz="2000" dirty="0" err="1">
                <a:solidFill>
                  <a:srgbClr val="0000FF"/>
                </a:solidFill>
                <a:ea typeface="SimSun" pitchFamily="2" charset="-122"/>
              </a:rPr>
              <a:t>li</a:t>
            </a:r>
            <a:r>
              <a:rPr lang="en-US" sz="2000" dirty="0">
                <a:solidFill>
                  <a:srgbClr val="0000FF"/>
                </a:solidFill>
                <a:ea typeface="SimSun" pitchFamily="2" charset="-122"/>
              </a:rPr>
              <a:t>&gt;</a:t>
            </a:r>
            <a:endParaRPr lang="en-US" sz="2400" dirty="0">
              <a:solidFill>
                <a:srgbClr val="0000FF"/>
              </a:solidFill>
              <a:ea typeface="SimSun" pitchFamily="2" charset="-122"/>
            </a:endParaRPr>
          </a:p>
          <a:p>
            <a:pPr marL="1023938" indent="-1023938" algn="just">
              <a:lnSpc>
                <a:spcPts val="4000"/>
              </a:lnSpc>
            </a:pPr>
            <a:r>
              <a:rPr lang="en-US" sz="2400" dirty="0" smtClean="0">
                <a:solidFill>
                  <a:srgbClr val="0000FF"/>
                </a:solidFill>
                <a:ea typeface="SimSun" pitchFamily="2" charset="-122"/>
              </a:rPr>
              <a:t>	&lt;/</a:t>
            </a:r>
            <a:r>
              <a:rPr lang="en-US" sz="2400" dirty="0" err="1" smtClean="0">
                <a:solidFill>
                  <a:srgbClr val="0000FF"/>
                </a:solidFill>
                <a:ea typeface="SimSun" pitchFamily="2" charset="-122"/>
              </a:rPr>
              <a:t>ol</a:t>
            </a:r>
            <a:r>
              <a:rPr lang="en-US" sz="2400" dirty="0" smtClean="0">
                <a:solidFill>
                  <a:srgbClr val="0000FF"/>
                </a:solidFill>
                <a:ea typeface="SimSun" pitchFamily="2" charset="-122"/>
              </a:rPr>
              <a:t>&gt;</a:t>
            </a:r>
            <a:endParaRPr lang="en-US" sz="2400" dirty="0">
              <a:solidFill>
                <a:srgbClr val="0000FF"/>
              </a:solidFill>
              <a:ea typeface="SimSun" pitchFamily="2" charset="-122"/>
            </a:endParaRPr>
          </a:p>
          <a:p>
            <a:pPr marL="463550" indent="-463550" algn="just">
              <a:lnSpc>
                <a:spcPts val="4000"/>
              </a:lnSpc>
            </a:pPr>
            <a:r>
              <a:rPr lang="en-US" sz="2000" dirty="0" smtClean="0">
                <a:solidFill>
                  <a:srgbClr val="9900CC"/>
                </a:solidFill>
              </a:rPr>
              <a:t>	&lt;/</a:t>
            </a:r>
            <a:r>
              <a:rPr lang="en-US" sz="2000" dirty="0">
                <a:solidFill>
                  <a:srgbClr val="9900CC"/>
                </a:solidFill>
              </a:rPr>
              <a:t>body&gt;</a:t>
            </a:r>
          </a:p>
          <a:p>
            <a:pPr algn="just">
              <a:lnSpc>
                <a:spcPts val="4000"/>
              </a:lnSpc>
            </a:pPr>
            <a:r>
              <a:rPr lang="en-US" sz="2000" dirty="0">
                <a:solidFill>
                  <a:srgbClr val="FF0066"/>
                </a:solidFill>
              </a:rPr>
              <a:t>&lt;/html</a:t>
            </a:r>
            <a:r>
              <a:rPr lang="en-US" sz="2000" dirty="0" smtClean="0">
                <a:solidFill>
                  <a:srgbClr val="FF0066"/>
                </a:solidFill>
              </a:rPr>
              <a:t>&gt;</a:t>
            </a:r>
            <a:endParaRPr lang="en-US" sz="3600" dirty="0">
              <a:solidFill>
                <a:srgbClr val="FF0066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3AAC3-0A2C-44AC-B841-9557B8E63F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CDFD0-A00F-4230-99B4-78D9754E4BCE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Mahmoud Ali Ahmed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62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9625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962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9625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962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962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962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962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962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962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962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962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962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إنشاء القوائم المتداخلة 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Nested Lists</a:t>
            </a:r>
            <a:endParaRPr lang="ar-SA" altLang="zh-CN" sz="3200" b="1" dirty="0" smtClean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indent="463550" algn="just" rtl="1">
              <a:lnSpc>
                <a:spcPts val="45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يمكن إعداد القوائم مرتبة أو غير مرتبة بصورة متداخلة وذلك حسب طبيعة القائمة، على سيبل المثال قائمة متداخلة بصورة مرتبة وغير مرتبة: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438400" y="5715000"/>
            <a:ext cx="6705599" cy="609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ts val="45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هذه القائمة يمكن تصميمها حسب البرنامج التالي:</a:t>
            </a: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1704975" y="1774803"/>
            <a:ext cx="2562225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95250" algn="just">
              <a:buFontTx/>
              <a:buChar char="•"/>
            </a:pPr>
            <a:r>
              <a:rPr lang="en-US" sz="3000" b="1" dirty="0">
                <a:solidFill>
                  <a:srgbClr val="FF00FF"/>
                </a:solidFill>
              </a:rPr>
              <a:t>	coffee</a:t>
            </a:r>
            <a:endParaRPr lang="en-US" sz="3000" b="1" dirty="0">
              <a:solidFill>
                <a:srgbClr val="FF0066"/>
              </a:solidFill>
              <a:ea typeface="SimSun" pitchFamily="2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1676400" y="2386080"/>
            <a:ext cx="2181225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95250" algn="just">
              <a:buFontTx/>
              <a:buChar char="•"/>
            </a:pPr>
            <a:r>
              <a:rPr lang="en-US" sz="3000" b="1">
                <a:solidFill>
                  <a:srgbClr val="FF00FF"/>
                </a:solidFill>
              </a:rPr>
              <a:t>	Tea</a:t>
            </a:r>
            <a:endParaRPr lang="en-US" sz="3000" b="1">
              <a:solidFill>
                <a:srgbClr val="FF0066"/>
              </a:solidFill>
              <a:ea typeface="SimSun" pitchFamily="2" charset="-122"/>
            </a:endParaRPr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2895600" y="2979805"/>
            <a:ext cx="3476625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/>
            <a:r>
              <a:rPr lang="en-US" sz="3000" b="1">
                <a:solidFill>
                  <a:srgbClr val="FF00FF"/>
                </a:solidFill>
              </a:rPr>
              <a:t>1   Black Tea</a:t>
            </a:r>
            <a:endParaRPr lang="en-US" sz="3000" b="1">
              <a:solidFill>
                <a:srgbClr val="FF0066"/>
              </a:solidFill>
              <a:ea typeface="SimSun" pitchFamily="2" charset="-122"/>
            </a:endParaRPr>
          </a:p>
        </p:txBody>
      </p:sp>
      <p:sp>
        <p:nvSpPr>
          <p:cNvPr id="18" name="Rectangle 6"/>
          <p:cNvSpPr>
            <a:spLocks noChangeArrowheads="1"/>
          </p:cNvSpPr>
          <p:nvPr/>
        </p:nvSpPr>
        <p:spPr bwMode="auto">
          <a:xfrm>
            <a:off x="2809875" y="3589405"/>
            <a:ext cx="3476625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95250" algn="just"/>
            <a:r>
              <a:rPr lang="en-US" sz="3000" b="1">
                <a:solidFill>
                  <a:srgbClr val="FF00FF"/>
                </a:solidFill>
              </a:rPr>
              <a:t>2	green Tea</a:t>
            </a:r>
            <a:endParaRPr lang="en-US" sz="3000" b="1">
              <a:solidFill>
                <a:srgbClr val="FF0066"/>
              </a:solidFill>
              <a:ea typeface="SimSun" pitchFamily="2" charset="-122"/>
            </a:endParaRPr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1676400" y="4533872"/>
            <a:ext cx="2181225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95250" algn="just"/>
            <a:r>
              <a:rPr lang="en-US" sz="3000" b="1" dirty="0" err="1">
                <a:solidFill>
                  <a:srgbClr val="FF00FF"/>
                </a:solidFill>
              </a:rPr>
              <a:t>i</a:t>
            </a:r>
            <a:r>
              <a:rPr lang="en-US" sz="3000" b="1" dirty="0">
                <a:solidFill>
                  <a:srgbClr val="FF00FF"/>
                </a:solidFill>
              </a:rPr>
              <a:t>	Milk</a:t>
            </a:r>
            <a:endParaRPr lang="en-US" sz="3000" b="1" dirty="0">
              <a:solidFill>
                <a:srgbClr val="FF0066"/>
              </a:solidFill>
              <a:ea typeface="SimSun" pitchFamily="2" charset="-122"/>
            </a:endParaRPr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1654175" y="5161002"/>
            <a:ext cx="373380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95250" algn="just"/>
            <a:r>
              <a:rPr lang="en-US" sz="3000" b="1" dirty="0">
                <a:solidFill>
                  <a:srgbClr val="FF00FF"/>
                </a:solidFill>
              </a:rPr>
              <a:t>ii	Cold Drink</a:t>
            </a:r>
            <a:endParaRPr lang="en-US" sz="3000" b="1" dirty="0">
              <a:solidFill>
                <a:srgbClr val="FF0066"/>
              </a:solidFill>
              <a:ea typeface="SimSun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52400" y="76200"/>
            <a:ext cx="807720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&lt;html&gt;</a:t>
            </a:r>
          </a:p>
          <a:p>
            <a:r>
              <a:rPr lang="ar-SA" sz="2400" dirty="0" smtClean="0"/>
              <a:t>     </a:t>
            </a:r>
            <a:r>
              <a:rPr lang="en-US" sz="2400" dirty="0" smtClean="0"/>
              <a:t>&lt;body&gt; </a:t>
            </a:r>
            <a:endParaRPr lang="ar-SA" sz="2400" dirty="0" smtClean="0"/>
          </a:p>
          <a:p>
            <a:r>
              <a:rPr lang="ar-SA" sz="2400" dirty="0" smtClean="0"/>
              <a:t>	</a:t>
            </a:r>
            <a:r>
              <a:rPr lang="en-US" sz="2400" dirty="0" smtClean="0"/>
              <a:t> &lt;h1&gt;An unordered nested  list:&lt;/h1&gt;</a:t>
            </a:r>
          </a:p>
          <a:p>
            <a:r>
              <a:rPr lang="en-US" sz="2400" dirty="0" smtClean="0"/>
              <a:t>	&lt;</a:t>
            </a:r>
            <a:r>
              <a:rPr lang="en-US" sz="2400" dirty="0" err="1" smtClean="0"/>
              <a:t>ul</a:t>
            </a:r>
            <a:r>
              <a:rPr lang="en-US" sz="2400" dirty="0" smtClean="0"/>
              <a:t>&gt;</a:t>
            </a:r>
          </a:p>
          <a:p>
            <a:r>
              <a:rPr lang="en-US" sz="2400" dirty="0" smtClean="0"/>
              <a:t>         	</a:t>
            </a:r>
            <a:r>
              <a:rPr lang="ar-SA" sz="2400" dirty="0" smtClean="0"/>
              <a:t>    </a:t>
            </a:r>
            <a:r>
              <a:rPr lang="en-US" sz="2400" dirty="0" smtClean="0"/>
              <a:t>&lt;</a:t>
            </a:r>
            <a:r>
              <a:rPr lang="en-US" sz="2400" dirty="0" err="1" smtClean="0"/>
              <a:t>li</a:t>
            </a:r>
            <a:r>
              <a:rPr lang="en-US" sz="2400" dirty="0" smtClean="0"/>
              <a:t>&gt; Coffee &lt;/</a:t>
            </a:r>
            <a:r>
              <a:rPr lang="en-US" sz="2400" dirty="0" err="1" smtClean="0"/>
              <a:t>li</a:t>
            </a:r>
            <a:r>
              <a:rPr lang="en-US" sz="2400" dirty="0" smtClean="0"/>
              <a:t>&gt;</a:t>
            </a:r>
          </a:p>
          <a:p>
            <a:r>
              <a:rPr lang="en-US" sz="2400" dirty="0" smtClean="0"/>
              <a:t>  	</a:t>
            </a:r>
            <a:r>
              <a:rPr lang="ar-SA" sz="2400" dirty="0" smtClean="0"/>
              <a:t>    </a:t>
            </a:r>
            <a:r>
              <a:rPr lang="en-US" sz="2400" dirty="0" smtClean="0"/>
              <a:t>&lt;</a:t>
            </a:r>
            <a:r>
              <a:rPr lang="en-US" sz="2400" dirty="0" err="1" smtClean="0"/>
              <a:t>li</a:t>
            </a:r>
            <a:r>
              <a:rPr lang="en-US" sz="2400" dirty="0" smtClean="0"/>
              <a:t>&gt; Tea &lt;/</a:t>
            </a:r>
            <a:r>
              <a:rPr lang="en-US" sz="2400" dirty="0" err="1" smtClean="0"/>
              <a:t>li</a:t>
            </a:r>
            <a:r>
              <a:rPr lang="en-US" sz="2400" dirty="0" smtClean="0"/>
              <a:t>&gt;</a:t>
            </a:r>
          </a:p>
          <a:p>
            <a:r>
              <a:rPr lang="en-US" sz="2400" dirty="0" smtClean="0"/>
              <a:t>	</a:t>
            </a:r>
            <a:r>
              <a:rPr lang="ar-SA" sz="2400" dirty="0" smtClean="0"/>
              <a:t>	</a:t>
            </a:r>
            <a:r>
              <a:rPr lang="en-US" sz="2400" dirty="0" smtClean="0"/>
              <a:t>&lt;</a:t>
            </a:r>
            <a:r>
              <a:rPr lang="en-US" sz="2400" dirty="0" err="1" smtClean="0"/>
              <a:t>ol</a:t>
            </a:r>
            <a:r>
              <a:rPr lang="en-US" sz="2400" dirty="0" smtClean="0"/>
              <a:t> type = "1" &gt;</a:t>
            </a:r>
          </a:p>
          <a:p>
            <a:r>
              <a:rPr lang="en-US" sz="2400" dirty="0" smtClean="0"/>
              <a:t>	</a:t>
            </a:r>
            <a:r>
              <a:rPr lang="ar-SA" sz="2400" dirty="0" smtClean="0"/>
              <a:t>	     </a:t>
            </a:r>
            <a:r>
              <a:rPr lang="en-US" sz="2400" dirty="0" smtClean="0"/>
              <a:t>&lt;</a:t>
            </a:r>
            <a:r>
              <a:rPr lang="en-US" sz="2400" dirty="0" err="1" smtClean="0"/>
              <a:t>li</a:t>
            </a:r>
            <a:r>
              <a:rPr lang="en-US" sz="2400" dirty="0" smtClean="0"/>
              <a:t>&gt; Black Tea &lt;/</a:t>
            </a:r>
            <a:r>
              <a:rPr lang="en-US" sz="2400" dirty="0" err="1" smtClean="0"/>
              <a:t>li</a:t>
            </a:r>
            <a:r>
              <a:rPr lang="en-US" sz="2400" dirty="0" smtClean="0"/>
              <a:t>&gt;</a:t>
            </a:r>
          </a:p>
          <a:p>
            <a:r>
              <a:rPr lang="en-US" sz="2400" dirty="0" smtClean="0"/>
              <a:t>	</a:t>
            </a:r>
            <a:r>
              <a:rPr lang="ar-SA" sz="2400" dirty="0" smtClean="0"/>
              <a:t>    </a:t>
            </a:r>
            <a:r>
              <a:rPr lang="en-US" sz="2400" dirty="0" smtClean="0"/>
              <a:t>	</a:t>
            </a:r>
            <a:r>
              <a:rPr lang="ar-SA" sz="2400" dirty="0" smtClean="0"/>
              <a:t>     </a:t>
            </a:r>
            <a:r>
              <a:rPr lang="en-US" sz="2400" dirty="0" smtClean="0"/>
              <a:t>&lt;</a:t>
            </a:r>
            <a:r>
              <a:rPr lang="en-US" sz="2400" dirty="0" err="1" smtClean="0"/>
              <a:t>li</a:t>
            </a:r>
            <a:r>
              <a:rPr lang="en-US" sz="2400" dirty="0" smtClean="0"/>
              <a:t>&gt; Green Tea &lt;/</a:t>
            </a:r>
            <a:r>
              <a:rPr lang="en-US" sz="2400" dirty="0" err="1" smtClean="0"/>
              <a:t>li</a:t>
            </a:r>
            <a:r>
              <a:rPr lang="en-US" sz="2400" dirty="0" smtClean="0"/>
              <a:t>&gt;</a:t>
            </a:r>
          </a:p>
          <a:p>
            <a:r>
              <a:rPr lang="en-US" sz="2400" dirty="0" smtClean="0"/>
              <a:t>	</a:t>
            </a:r>
            <a:r>
              <a:rPr lang="ar-SA" sz="2400" dirty="0" smtClean="0"/>
              <a:t>	</a:t>
            </a:r>
            <a:r>
              <a:rPr lang="en-US" sz="2400" dirty="0" smtClean="0"/>
              <a:t>&lt;/</a:t>
            </a:r>
            <a:r>
              <a:rPr lang="en-US" sz="2400" dirty="0" err="1" smtClean="0"/>
              <a:t>ol</a:t>
            </a:r>
            <a:r>
              <a:rPr lang="en-US" sz="2400" dirty="0" smtClean="0"/>
              <a:t>&gt;</a:t>
            </a:r>
          </a:p>
          <a:p>
            <a:r>
              <a:rPr lang="en-US" sz="2400" dirty="0" smtClean="0"/>
              <a:t>	&lt;/</a:t>
            </a:r>
            <a:r>
              <a:rPr lang="en-US" sz="2400" dirty="0" err="1" smtClean="0"/>
              <a:t>ul</a:t>
            </a:r>
            <a:r>
              <a:rPr lang="en-US" sz="2400" dirty="0" smtClean="0"/>
              <a:t>&gt;</a:t>
            </a:r>
          </a:p>
          <a:p>
            <a:r>
              <a:rPr lang="en-US" sz="2400" dirty="0" smtClean="0"/>
              <a:t>	&lt;</a:t>
            </a:r>
            <a:r>
              <a:rPr lang="en-US" sz="2400" dirty="0" err="1" smtClean="0"/>
              <a:t>ol</a:t>
            </a:r>
            <a:r>
              <a:rPr lang="en-US" sz="2400" dirty="0" smtClean="0"/>
              <a:t> type = "</a:t>
            </a:r>
            <a:r>
              <a:rPr lang="en-US" sz="2400" dirty="0" err="1" smtClean="0"/>
              <a:t>i</a:t>
            </a:r>
            <a:r>
              <a:rPr lang="en-US" sz="2400" dirty="0" smtClean="0"/>
              <a:t>"&gt;</a:t>
            </a:r>
          </a:p>
          <a:p>
            <a:r>
              <a:rPr lang="en-US" sz="2400" dirty="0" smtClean="0"/>
              <a:t>	</a:t>
            </a:r>
            <a:r>
              <a:rPr lang="ar-SA" sz="2400" dirty="0" smtClean="0"/>
              <a:t>      </a:t>
            </a:r>
            <a:r>
              <a:rPr lang="en-US" sz="2400" dirty="0" smtClean="0"/>
              <a:t>&lt;</a:t>
            </a:r>
            <a:r>
              <a:rPr lang="en-US" sz="2400" dirty="0" err="1" smtClean="0"/>
              <a:t>li</a:t>
            </a:r>
            <a:r>
              <a:rPr lang="en-US" sz="2400" dirty="0" smtClean="0"/>
              <a:t>&gt; Milk &lt;/</a:t>
            </a:r>
            <a:r>
              <a:rPr lang="en-US" sz="2400" dirty="0" err="1" smtClean="0"/>
              <a:t>li</a:t>
            </a:r>
            <a:r>
              <a:rPr lang="en-US" sz="2400" dirty="0" smtClean="0"/>
              <a:t>&gt;</a:t>
            </a:r>
          </a:p>
          <a:p>
            <a:r>
              <a:rPr lang="en-US" sz="2400" dirty="0" smtClean="0"/>
              <a:t>	</a:t>
            </a:r>
            <a:r>
              <a:rPr lang="ar-SA" sz="2400" dirty="0" smtClean="0"/>
              <a:t>     </a:t>
            </a:r>
            <a:r>
              <a:rPr lang="en-US" sz="2400" dirty="0" smtClean="0"/>
              <a:t>&lt;</a:t>
            </a:r>
            <a:r>
              <a:rPr lang="en-US" sz="2400" dirty="0" err="1" smtClean="0"/>
              <a:t>li</a:t>
            </a:r>
            <a:r>
              <a:rPr lang="en-US" sz="2400" dirty="0" smtClean="0"/>
              <a:t>&gt; Cold Drink &lt;/</a:t>
            </a:r>
            <a:r>
              <a:rPr lang="en-US" sz="2400" dirty="0" err="1" smtClean="0"/>
              <a:t>li</a:t>
            </a:r>
            <a:r>
              <a:rPr lang="en-US" sz="2400" dirty="0" smtClean="0"/>
              <a:t>&gt;</a:t>
            </a:r>
          </a:p>
          <a:p>
            <a:r>
              <a:rPr lang="en-US" sz="2400" dirty="0" smtClean="0"/>
              <a:t>	&lt;/</a:t>
            </a:r>
            <a:r>
              <a:rPr lang="en-US" sz="2400" dirty="0" err="1" smtClean="0"/>
              <a:t>ol</a:t>
            </a:r>
            <a:r>
              <a:rPr lang="en-US" sz="2400" dirty="0" smtClean="0"/>
              <a:t>&gt;</a:t>
            </a:r>
          </a:p>
          <a:p>
            <a:r>
              <a:rPr lang="ar-SA" sz="2400" dirty="0" smtClean="0"/>
              <a:t>      </a:t>
            </a:r>
            <a:r>
              <a:rPr lang="en-US" sz="2400" dirty="0" smtClean="0"/>
              <a:t>&lt;/body&gt;</a:t>
            </a:r>
          </a:p>
          <a:p>
            <a:r>
              <a:rPr lang="en-US" sz="2400" dirty="0" smtClean="0"/>
              <a:t>&lt;/html&gt;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8" dur="5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5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6145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إنشاء وتعريف القوائم المرتبة وغير المرتبة</a:t>
            </a:r>
          </a:p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HTML Ordered, unordered and definition lists</a:t>
            </a:r>
          </a:p>
          <a:p>
            <a:pPr indent="463550" algn="just" rtl="1">
              <a:lnSpc>
                <a:spcPts val="47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يمكن للغة ترميز النص المتشعِّب من إنشاء وتعريف قوائم وذلك  باستخدام أزواج علامة ترميز مخصصة لذلك.</a:t>
            </a:r>
            <a:endParaRPr lang="en-US" altLang="zh-CN" sz="2800" b="1" dirty="0" smtClean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indent="463550" algn="just" rtl="1">
              <a:lnSpc>
                <a:spcPts val="47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أولاً: إنشاء القوائم:</a:t>
            </a:r>
          </a:p>
          <a:p>
            <a:pPr indent="463550" algn="just" rtl="1">
              <a:lnSpc>
                <a:spcPts val="4700"/>
              </a:lnSpc>
            </a:pPr>
            <a:r>
              <a:rPr lang="ar-SA" altLang="zh-CN" sz="25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يتم إنشاء قائمة مرتبة أو غير مرتبة وذلك باستخدام علامتي الترميز </a:t>
            </a:r>
            <a:r>
              <a:rPr lang="en-US" altLang="zh-CN" sz="25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</a:t>
            </a:r>
            <a:r>
              <a:rPr lang="en-US" altLang="zh-CN" sz="2500" b="1" dirty="0" err="1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ol</a:t>
            </a:r>
            <a:r>
              <a:rPr lang="en-US" altLang="zh-CN" sz="25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&gt;</a:t>
            </a:r>
            <a:r>
              <a:rPr lang="ar-SA" altLang="zh-CN" sz="25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و </a:t>
            </a:r>
            <a:r>
              <a:rPr lang="en-US" altLang="zh-CN" sz="25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</a:t>
            </a:r>
            <a:r>
              <a:rPr lang="en-US" altLang="zh-CN" sz="2500" b="1" dirty="0" err="1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ul</a:t>
            </a:r>
            <a:r>
              <a:rPr lang="en-US" altLang="zh-CN" sz="25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&gt;</a:t>
            </a:r>
            <a:r>
              <a:rPr lang="ar-SA" altLang="zh-CN" sz="25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.</a:t>
            </a:r>
          </a:p>
          <a:p>
            <a:pPr marL="519113" indent="-287338" algn="just" rtl="1">
              <a:lnSpc>
                <a:spcPts val="4700"/>
              </a:lnSpc>
              <a:buFont typeface="+mj-lt"/>
              <a:buAutoNum type="arabicPeriod"/>
            </a:pPr>
            <a:r>
              <a:rPr lang="ar-SA" altLang="zh-CN" sz="26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يتم إنشاء القوائم المرتبة باستخدام زوج علامتي الترميز </a:t>
            </a:r>
            <a:r>
              <a:rPr lang="en-US" altLang="zh-CN" sz="26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</a:t>
            </a:r>
            <a:r>
              <a:rPr lang="en-US" altLang="zh-CN" sz="2600" b="1" dirty="0" err="1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ol</a:t>
            </a:r>
            <a:r>
              <a:rPr lang="en-US" altLang="zh-CN" sz="26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&gt;</a:t>
            </a:r>
            <a:r>
              <a:rPr lang="ar-SA" altLang="zh-CN" sz="26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و </a:t>
            </a:r>
            <a:r>
              <a:rPr lang="en-US" altLang="zh-CN" sz="26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</a:t>
            </a:r>
            <a:r>
              <a:rPr lang="en-US" altLang="zh-CN" sz="26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/</a:t>
            </a:r>
            <a:r>
              <a:rPr lang="en-US" altLang="zh-CN" sz="2600" b="1" dirty="0" err="1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ol</a:t>
            </a:r>
            <a:r>
              <a:rPr lang="en-US" altLang="zh-CN" sz="26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&gt;</a:t>
            </a:r>
          </a:p>
          <a:p>
            <a:pPr marL="519113" indent="-287338" algn="just" rtl="1">
              <a:lnSpc>
                <a:spcPts val="4700"/>
              </a:lnSpc>
              <a:buFont typeface="+mj-lt"/>
              <a:buAutoNum type="arabicPeriod"/>
            </a:pPr>
            <a:r>
              <a:rPr lang="ar-SA" altLang="zh-CN" sz="26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يتم إنشاء القوائم غير المرتبة</a:t>
            </a:r>
            <a:r>
              <a:rPr lang="ar-SA" altLang="zh-CN" sz="24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مثال: إنشاء قائمة مرتبة (ترتيب افتراضي).</a:t>
            </a:r>
          </a:p>
          <a:p>
            <a:pPr marL="519113" indent="-287338" algn="just" rtl="1">
              <a:lnSpc>
                <a:spcPts val="4700"/>
              </a:lnSpc>
              <a:buFont typeface="+mj-lt"/>
              <a:buAutoNum type="arabicPeriod"/>
            </a:pPr>
            <a:r>
              <a:rPr lang="ar-SA" altLang="zh-CN" sz="26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باستخدام زوج علامتي الترميز </a:t>
            </a:r>
            <a:r>
              <a:rPr lang="en-US" altLang="zh-CN" sz="26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</a:t>
            </a:r>
            <a:r>
              <a:rPr lang="en-US" altLang="zh-CN" sz="2600" b="1" dirty="0" err="1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ul</a:t>
            </a:r>
            <a:r>
              <a:rPr lang="en-US" altLang="zh-CN" sz="26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&gt;</a:t>
            </a:r>
            <a:r>
              <a:rPr lang="ar-SA" altLang="zh-CN" sz="26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و </a:t>
            </a:r>
            <a:r>
              <a:rPr lang="en-US" altLang="zh-CN" sz="26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</a:t>
            </a:r>
            <a:r>
              <a:rPr lang="en-US" altLang="zh-CN" sz="26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/</a:t>
            </a:r>
            <a:r>
              <a:rPr lang="en-US" altLang="zh-CN" sz="2600" b="1" dirty="0" err="1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ul</a:t>
            </a:r>
            <a:r>
              <a:rPr lang="en-US" altLang="zh-CN" sz="26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&gt;</a:t>
            </a:r>
          </a:p>
          <a:p>
            <a:pPr indent="463550" algn="just" rtl="1">
              <a:lnSpc>
                <a:spcPts val="4700"/>
              </a:lnSpc>
            </a:pPr>
            <a:r>
              <a:rPr lang="ar-SA" altLang="zh-CN" sz="23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يتم إدراج عنصر بالقائمة مرتبة/غير مرتبة باستخدام زوج علامتي الترميز </a:t>
            </a:r>
            <a:r>
              <a:rPr lang="en-US" altLang="zh-CN" sz="23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</a:t>
            </a:r>
            <a:r>
              <a:rPr lang="en-US" altLang="zh-CN" sz="2300" b="1" dirty="0" err="1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li</a:t>
            </a:r>
            <a:r>
              <a:rPr lang="en-US" altLang="zh-CN" sz="23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&gt;</a:t>
            </a:r>
            <a:r>
              <a:rPr lang="ar-SA" altLang="zh-CN" sz="23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و </a:t>
            </a:r>
            <a:r>
              <a:rPr lang="en-US" altLang="zh-CN" sz="23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&lt;/</a:t>
            </a:r>
            <a:r>
              <a:rPr lang="en-US" altLang="zh-CN" sz="2300" b="1" dirty="0" err="1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li</a:t>
            </a:r>
            <a:r>
              <a:rPr lang="en-US" altLang="zh-CN" sz="23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&gt;</a:t>
            </a:r>
            <a:r>
              <a:rPr lang="ar-SA" altLang="zh-CN" sz="23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ChangeArrowheads="1"/>
          </p:cNvSpPr>
          <p:nvPr/>
        </p:nvSpPr>
        <p:spPr bwMode="auto">
          <a:xfrm>
            <a:off x="0" y="0"/>
            <a:ext cx="9172575" cy="6478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" rtl="1">
              <a:lnSpc>
                <a:spcPts val="4800"/>
              </a:lnSpc>
            </a:pPr>
            <a:r>
              <a:rPr lang="ar-SA" altLang="zh-CN" sz="3200" b="1" dirty="0" smtClean="0">
                <a:solidFill>
                  <a:srgbClr val="FF0066"/>
                </a:solidFill>
                <a:ea typeface="SimSun" pitchFamily="2" charset="-122"/>
              </a:rPr>
              <a:t>مثال</a:t>
            </a:r>
            <a:r>
              <a:rPr lang="ar-SA" altLang="zh-CN" sz="2800" b="1" dirty="0" smtClean="0">
                <a:ea typeface="SimSun" pitchFamily="2" charset="-122"/>
              </a:rPr>
              <a:t>: إنشاء قائمة مرتبة (ترتيب إفتراضي)</a:t>
            </a:r>
            <a:endParaRPr lang="en-US" altLang="zh-CN" sz="2800" b="1" dirty="0" smtClean="0">
              <a:ea typeface="SimSun" pitchFamily="2" charset="-122"/>
            </a:endParaRPr>
          </a:p>
          <a:p>
            <a:pPr algn="just">
              <a:lnSpc>
                <a:spcPts val="4500"/>
              </a:lnSpc>
            </a:pPr>
            <a:r>
              <a:rPr lang="en-US" altLang="zh-CN" sz="4000" dirty="0" smtClean="0">
                <a:solidFill>
                  <a:srgbClr val="FF0066"/>
                </a:solidFill>
                <a:ea typeface="SimSun" pitchFamily="2" charset="-122"/>
              </a:rPr>
              <a:t>&lt;</a:t>
            </a:r>
            <a:r>
              <a:rPr lang="en-US" altLang="zh-CN" sz="4000" dirty="0">
                <a:solidFill>
                  <a:srgbClr val="FF0066"/>
                </a:solidFill>
                <a:ea typeface="SimSun" pitchFamily="2" charset="-122"/>
              </a:rPr>
              <a:t>html&gt;</a:t>
            </a:r>
          </a:p>
          <a:p>
            <a:pPr marL="463550" indent="-463550" algn="just">
              <a:lnSpc>
                <a:spcPts val="4500"/>
              </a:lnSpc>
            </a:pPr>
            <a:r>
              <a:rPr lang="ar-SA" altLang="zh-CN" sz="4000" dirty="0" smtClean="0">
                <a:solidFill>
                  <a:srgbClr val="9900CC"/>
                </a:solidFill>
                <a:ea typeface="SimSun" pitchFamily="2" charset="-122"/>
              </a:rPr>
              <a:t>	</a:t>
            </a:r>
            <a:r>
              <a:rPr lang="en-US" altLang="zh-CN" sz="4000" dirty="0" smtClean="0">
                <a:solidFill>
                  <a:srgbClr val="9900CC"/>
                </a:solidFill>
                <a:ea typeface="SimSun" pitchFamily="2" charset="-122"/>
              </a:rPr>
              <a:t>&lt;</a:t>
            </a:r>
            <a:r>
              <a:rPr lang="en-US" altLang="zh-CN" sz="4000" dirty="0">
                <a:solidFill>
                  <a:srgbClr val="9900CC"/>
                </a:solidFill>
                <a:ea typeface="SimSun" pitchFamily="2" charset="-122"/>
              </a:rPr>
              <a:t>body&gt;</a:t>
            </a:r>
          </a:p>
          <a:p>
            <a:pPr marL="1023938" indent="-1023938" algn="just">
              <a:lnSpc>
                <a:spcPts val="4500"/>
              </a:lnSpc>
            </a:pPr>
            <a:r>
              <a:rPr lang="ar-SA" altLang="zh-CN" sz="3600" dirty="0" smtClean="0">
                <a:solidFill>
                  <a:srgbClr val="9900CC"/>
                </a:solidFill>
                <a:ea typeface="SimSun" pitchFamily="2" charset="-122"/>
              </a:rPr>
              <a:t>	</a:t>
            </a:r>
            <a:r>
              <a:rPr lang="en-US" altLang="zh-CN" sz="3600" dirty="0" smtClean="0">
                <a:solidFill>
                  <a:srgbClr val="9900CC"/>
                </a:solidFill>
                <a:ea typeface="SimSun" pitchFamily="2" charset="-122"/>
              </a:rPr>
              <a:t>&lt;h1&gt;</a:t>
            </a:r>
            <a:r>
              <a:rPr lang="en-US" altLang="zh-CN" sz="4000" dirty="0" smtClean="0">
                <a:solidFill>
                  <a:srgbClr val="FF0066"/>
                </a:solidFill>
                <a:ea typeface="SimSun" pitchFamily="2" charset="-122"/>
              </a:rPr>
              <a:t>An ordered  </a:t>
            </a:r>
            <a:r>
              <a:rPr lang="en-US" altLang="zh-CN" sz="4000" dirty="0">
                <a:solidFill>
                  <a:srgbClr val="FF0066"/>
                </a:solidFill>
                <a:ea typeface="SimSun" pitchFamily="2" charset="-122"/>
              </a:rPr>
              <a:t>list</a:t>
            </a:r>
            <a:r>
              <a:rPr lang="en-US" altLang="zh-CN" sz="3600" dirty="0">
                <a:solidFill>
                  <a:srgbClr val="9900CC"/>
                </a:solidFill>
                <a:ea typeface="SimSun" pitchFamily="2" charset="-122"/>
              </a:rPr>
              <a:t>:&lt;/</a:t>
            </a:r>
            <a:r>
              <a:rPr lang="en-US" altLang="zh-CN" sz="3600" dirty="0" smtClean="0">
                <a:solidFill>
                  <a:srgbClr val="9900CC"/>
                </a:solidFill>
                <a:ea typeface="SimSun" pitchFamily="2" charset="-122"/>
              </a:rPr>
              <a:t>h1&gt;</a:t>
            </a:r>
            <a:endParaRPr lang="en-US" altLang="zh-CN" sz="3600" dirty="0">
              <a:solidFill>
                <a:srgbClr val="9900CC"/>
              </a:solidFill>
              <a:ea typeface="SimSun" pitchFamily="2" charset="-122"/>
            </a:endParaRPr>
          </a:p>
          <a:p>
            <a:pPr marL="1023938" indent="-1023938" algn="just">
              <a:lnSpc>
                <a:spcPts val="4500"/>
              </a:lnSpc>
            </a:pPr>
            <a:r>
              <a:rPr lang="ar-SA" altLang="zh-CN" sz="4000" dirty="0" smtClean="0">
                <a:solidFill>
                  <a:srgbClr val="0000FF"/>
                </a:solidFill>
                <a:ea typeface="SimSun" pitchFamily="2" charset="-122"/>
              </a:rPr>
              <a:t>	</a:t>
            </a:r>
            <a:r>
              <a:rPr lang="en-US" altLang="zh-CN" sz="4000" dirty="0" smtClean="0">
                <a:solidFill>
                  <a:srgbClr val="0000FF"/>
                </a:solidFill>
                <a:ea typeface="SimSun" pitchFamily="2" charset="-122"/>
              </a:rPr>
              <a:t>&lt;</a:t>
            </a:r>
            <a:r>
              <a:rPr lang="en-US" altLang="zh-CN" sz="4000" dirty="0" err="1" smtClean="0">
                <a:solidFill>
                  <a:srgbClr val="0000FF"/>
                </a:solidFill>
                <a:ea typeface="SimSun" pitchFamily="2" charset="-122"/>
              </a:rPr>
              <a:t>ol</a:t>
            </a:r>
            <a:r>
              <a:rPr lang="en-US" altLang="zh-CN" sz="4000" dirty="0" smtClean="0">
                <a:solidFill>
                  <a:srgbClr val="0000FF"/>
                </a:solidFill>
                <a:ea typeface="SimSun" pitchFamily="2" charset="-122"/>
              </a:rPr>
              <a:t>&gt;</a:t>
            </a:r>
            <a:endParaRPr lang="en-US" sz="700" dirty="0">
              <a:solidFill>
                <a:srgbClr val="0000FF"/>
              </a:solidFill>
            </a:endParaRPr>
          </a:p>
          <a:p>
            <a:pPr marL="1651000" indent="-1651000" algn="just">
              <a:lnSpc>
                <a:spcPts val="4500"/>
              </a:lnSpc>
            </a:pPr>
            <a:r>
              <a:rPr lang="en-US" sz="4000" dirty="0">
                <a:solidFill>
                  <a:srgbClr val="0000FF"/>
                </a:solidFill>
                <a:ea typeface="SimSun" pitchFamily="2" charset="-122"/>
              </a:rPr>
              <a:t>         </a:t>
            </a:r>
            <a:r>
              <a:rPr lang="en-US" sz="4000" dirty="0" smtClean="0">
                <a:solidFill>
                  <a:srgbClr val="0000FF"/>
                </a:solidFill>
                <a:ea typeface="SimSun" pitchFamily="2" charset="-122"/>
              </a:rPr>
              <a:t>	</a:t>
            </a:r>
            <a:r>
              <a:rPr lang="en-US" sz="3600" dirty="0" smtClean="0">
                <a:solidFill>
                  <a:srgbClr val="0000FF"/>
                </a:solidFill>
                <a:ea typeface="SimSun" pitchFamily="2" charset="-122"/>
              </a:rPr>
              <a:t>&lt;</a:t>
            </a:r>
            <a:r>
              <a:rPr lang="en-US" sz="3600" dirty="0" err="1">
                <a:solidFill>
                  <a:srgbClr val="0000FF"/>
                </a:solidFill>
                <a:ea typeface="SimSun" pitchFamily="2" charset="-122"/>
              </a:rPr>
              <a:t>li</a:t>
            </a:r>
            <a:r>
              <a:rPr lang="en-US" sz="3600" dirty="0">
                <a:solidFill>
                  <a:srgbClr val="0000FF"/>
                </a:solidFill>
                <a:ea typeface="SimSun" pitchFamily="2" charset="-122"/>
              </a:rPr>
              <a:t>&gt; Coffee &lt;/</a:t>
            </a:r>
            <a:r>
              <a:rPr lang="en-US" sz="3600" dirty="0" err="1">
                <a:solidFill>
                  <a:srgbClr val="0000FF"/>
                </a:solidFill>
                <a:ea typeface="SimSun" pitchFamily="2" charset="-122"/>
              </a:rPr>
              <a:t>li</a:t>
            </a:r>
            <a:r>
              <a:rPr lang="en-US" sz="3600" dirty="0" smtClean="0">
                <a:solidFill>
                  <a:srgbClr val="0000FF"/>
                </a:solidFill>
                <a:ea typeface="SimSun" pitchFamily="2" charset="-122"/>
              </a:rPr>
              <a:t>&gt;</a:t>
            </a:r>
          </a:p>
          <a:p>
            <a:pPr marL="1651000" indent="-1651000" algn="just">
              <a:lnSpc>
                <a:spcPts val="4500"/>
              </a:lnSpc>
            </a:pPr>
            <a:r>
              <a:rPr lang="en-US" sz="3600" dirty="0" smtClean="0">
                <a:solidFill>
                  <a:srgbClr val="0000FF"/>
                </a:solidFill>
                <a:ea typeface="SimSun" pitchFamily="2" charset="-122"/>
              </a:rPr>
              <a:t>  	&lt;</a:t>
            </a:r>
            <a:r>
              <a:rPr lang="en-US" sz="3600" dirty="0" err="1">
                <a:solidFill>
                  <a:srgbClr val="0000FF"/>
                </a:solidFill>
                <a:ea typeface="SimSun" pitchFamily="2" charset="-122"/>
              </a:rPr>
              <a:t>li</a:t>
            </a:r>
            <a:r>
              <a:rPr lang="en-US" sz="3600" dirty="0">
                <a:solidFill>
                  <a:srgbClr val="0000FF"/>
                </a:solidFill>
                <a:ea typeface="SimSun" pitchFamily="2" charset="-122"/>
              </a:rPr>
              <a:t>&gt; Tea &lt;/</a:t>
            </a:r>
            <a:r>
              <a:rPr lang="en-US" sz="3600" dirty="0" err="1">
                <a:solidFill>
                  <a:srgbClr val="0000FF"/>
                </a:solidFill>
                <a:ea typeface="SimSun" pitchFamily="2" charset="-122"/>
              </a:rPr>
              <a:t>li</a:t>
            </a:r>
            <a:r>
              <a:rPr lang="en-US" sz="3600" dirty="0">
                <a:solidFill>
                  <a:srgbClr val="0000FF"/>
                </a:solidFill>
                <a:ea typeface="SimSun" pitchFamily="2" charset="-122"/>
              </a:rPr>
              <a:t>&gt;  </a:t>
            </a:r>
            <a:endParaRPr lang="en-US" sz="3600" dirty="0" smtClean="0">
              <a:solidFill>
                <a:srgbClr val="0000FF"/>
              </a:solidFill>
              <a:ea typeface="SimSun" pitchFamily="2" charset="-122"/>
            </a:endParaRPr>
          </a:p>
          <a:p>
            <a:pPr marL="1651000" indent="-1651000" algn="just">
              <a:lnSpc>
                <a:spcPts val="4500"/>
              </a:lnSpc>
            </a:pPr>
            <a:r>
              <a:rPr lang="en-US" sz="3600" dirty="0" smtClean="0">
                <a:solidFill>
                  <a:srgbClr val="0000FF"/>
                </a:solidFill>
                <a:ea typeface="SimSun" pitchFamily="2" charset="-122"/>
              </a:rPr>
              <a:t>	&lt;</a:t>
            </a:r>
            <a:r>
              <a:rPr lang="en-US" sz="3600" dirty="0" err="1">
                <a:solidFill>
                  <a:srgbClr val="0000FF"/>
                </a:solidFill>
                <a:ea typeface="SimSun" pitchFamily="2" charset="-122"/>
              </a:rPr>
              <a:t>li</a:t>
            </a:r>
            <a:r>
              <a:rPr lang="en-US" sz="3600" dirty="0">
                <a:solidFill>
                  <a:srgbClr val="0000FF"/>
                </a:solidFill>
                <a:ea typeface="SimSun" pitchFamily="2" charset="-122"/>
              </a:rPr>
              <a:t>&gt; Milk &lt;/</a:t>
            </a:r>
            <a:r>
              <a:rPr lang="en-US" sz="3600" dirty="0" err="1">
                <a:solidFill>
                  <a:srgbClr val="0000FF"/>
                </a:solidFill>
                <a:ea typeface="SimSun" pitchFamily="2" charset="-122"/>
              </a:rPr>
              <a:t>li</a:t>
            </a:r>
            <a:r>
              <a:rPr lang="en-US" sz="3600" dirty="0">
                <a:solidFill>
                  <a:srgbClr val="0000FF"/>
                </a:solidFill>
                <a:ea typeface="SimSun" pitchFamily="2" charset="-122"/>
              </a:rPr>
              <a:t>&gt;</a:t>
            </a:r>
            <a:endParaRPr lang="en-US" sz="4000" dirty="0">
              <a:solidFill>
                <a:srgbClr val="0000FF"/>
              </a:solidFill>
              <a:ea typeface="SimSun" pitchFamily="2" charset="-122"/>
            </a:endParaRPr>
          </a:p>
          <a:p>
            <a:pPr marL="1023938" indent="-1023938" algn="just">
              <a:lnSpc>
                <a:spcPts val="4500"/>
              </a:lnSpc>
            </a:pPr>
            <a:r>
              <a:rPr lang="en-US" sz="4000" dirty="0" smtClean="0">
                <a:solidFill>
                  <a:srgbClr val="0000FF"/>
                </a:solidFill>
                <a:ea typeface="SimSun" pitchFamily="2" charset="-122"/>
              </a:rPr>
              <a:t>	&lt;/</a:t>
            </a:r>
            <a:r>
              <a:rPr lang="en-US" sz="4000" dirty="0" err="1" smtClean="0">
                <a:solidFill>
                  <a:srgbClr val="0000FF"/>
                </a:solidFill>
                <a:ea typeface="SimSun" pitchFamily="2" charset="-122"/>
              </a:rPr>
              <a:t>ol</a:t>
            </a:r>
            <a:r>
              <a:rPr lang="en-US" sz="4000" dirty="0" smtClean="0">
                <a:solidFill>
                  <a:srgbClr val="0000FF"/>
                </a:solidFill>
                <a:ea typeface="SimSun" pitchFamily="2" charset="-122"/>
              </a:rPr>
              <a:t>&gt;</a:t>
            </a:r>
            <a:endParaRPr lang="en-US" sz="4000" dirty="0">
              <a:solidFill>
                <a:srgbClr val="0000FF"/>
              </a:solidFill>
              <a:ea typeface="SimSun" pitchFamily="2" charset="-122"/>
            </a:endParaRPr>
          </a:p>
          <a:p>
            <a:pPr marL="463550" indent="-463550" algn="just">
              <a:lnSpc>
                <a:spcPts val="4500"/>
              </a:lnSpc>
            </a:pPr>
            <a:r>
              <a:rPr lang="en-US" sz="3600" dirty="0" smtClean="0">
                <a:solidFill>
                  <a:srgbClr val="9900CC"/>
                </a:solidFill>
              </a:rPr>
              <a:t>	&lt;/</a:t>
            </a:r>
            <a:r>
              <a:rPr lang="en-US" sz="3600" dirty="0">
                <a:solidFill>
                  <a:srgbClr val="9900CC"/>
                </a:solidFill>
              </a:rPr>
              <a:t>body&gt;</a:t>
            </a:r>
          </a:p>
          <a:p>
            <a:pPr algn="just">
              <a:lnSpc>
                <a:spcPts val="4500"/>
              </a:lnSpc>
            </a:pPr>
            <a:r>
              <a:rPr lang="en-US" sz="3600" dirty="0">
                <a:solidFill>
                  <a:srgbClr val="FF0066"/>
                </a:solidFill>
              </a:rPr>
              <a:t>&lt;/html</a:t>
            </a:r>
            <a:r>
              <a:rPr lang="en-US" sz="3600" dirty="0" smtClean="0">
                <a:solidFill>
                  <a:srgbClr val="FF0066"/>
                </a:solidFill>
              </a:rPr>
              <a:t>&gt;</a:t>
            </a:r>
            <a:endParaRPr lang="en-US" sz="3600" dirty="0">
              <a:solidFill>
                <a:srgbClr val="FF0066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3AAC3-0A2C-44AC-B841-9557B8E63F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CDFD0-A00F-4230-99B4-78D9754E4BCE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Mahmoud Ali Ahmed</a:t>
            </a: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5181600" y="2895600"/>
            <a:ext cx="3951723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rtl="1"/>
            <a:r>
              <a:rPr lang="ar-SA" altLang="zh-CN" sz="3200" b="1" dirty="0" smtClean="0">
                <a:ea typeface="SimSun" pitchFamily="2" charset="-122"/>
              </a:rPr>
              <a:t>شكل الصفحة كقائمة مرتبة:</a:t>
            </a:r>
          </a:p>
          <a:p>
            <a:pPr marL="1377950" indent="-463550">
              <a:buFont typeface="+mj-lt"/>
              <a:buAutoNum type="arabicPeriod"/>
            </a:pPr>
            <a:r>
              <a:rPr lang="en-US" altLang="zh-CN" sz="3200" b="1" dirty="0" smtClean="0">
                <a:ea typeface="SimSun" pitchFamily="2" charset="-122"/>
              </a:rPr>
              <a:t>Coffee</a:t>
            </a:r>
          </a:p>
          <a:p>
            <a:pPr marL="1377950" indent="-463550">
              <a:buFont typeface="+mj-lt"/>
              <a:buAutoNum type="arabicPeriod"/>
            </a:pPr>
            <a:r>
              <a:rPr lang="en-US" altLang="zh-CN" sz="3200" b="1" dirty="0" smtClean="0">
                <a:ea typeface="SimSun" pitchFamily="2" charset="-122"/>
              </a:rPr>
              <a:t>Tea</a:t>
            </a:r>
          </a:p>
          <a:p>
            <a:pPr marL="1377950" indent="-463550">
              <a:buFont typeface="+mj-lt"/>
              <a:buAutoNum type="arabicPeriod"/>
            </a:pPr>
            <a:r>
              <a:rPr lang="en-US" altLang="zh-CN" sz="3200" b="1" dirty="0" smtClean="0">
                <a:ea typeface="SimSun" pitchFamily="2" charset="-122"/>
              </a:rPr>
              <a:t>Milk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62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62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962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962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962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962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962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962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962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962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962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ChangeArrowheads="1"/>
          </p:cNvSpPr>
          <p:nvPr/>
        </p:nvSpPr>
        <p:spPr bwMode="auto">
          <a:xfrm>
            <a:off x="0" y="0"/>
            <a:ext cx="9172575" cy="6478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" rtl="1">
              <a:lnSpc>
                <a:spcPts val="4800"/>
              </a:lnSpc>
            </a:pPr>
            <a:r>
              <a:rPr lang="ar-SA" altLang="zh-CN" sz="3200" b="1" dirty="0" smtClean="0">
                <a:solidFill>
                  <a:srgbClr val="FF0066"/>
                </a:solidFill>
                <a:ea typeface="SimSun" pitchFamily="2" charset="-122"/>
              </a:rPr>
              <a:t>مثال</a:t>
            </a:r>
            <a:r>
              <a:rPr lang="ar-SA" altLang="zh-CN" sz="2800" b="1" dirty="0" smtClean="0">
                <a:ea typeface="SimSun" pitchFamily="2" charset="-122"/>
              </a:rPr>
              <a:t>: إنشاء قائمة غير مرتبة (الصورة الإفتراضية)</a:t>
            </a:r>
            <a:endParaRPr lang="en-US" altLang="zh-CN" sz="2800" b="1" dirty="0" smtClean="0">
              <a:ea typeface="SimSun" pitchFamily="2" charset="-122"/>
            </a:endParaRPr>
          </a:p>
          <a:p>
            <a:pPr algn="just">
              <a:lnSpc>
                <a:spcPts val="4500"/>
              </a:lnSpc>
            </a:pPr>
            <a:r>
              <a:rPr lang="en-US" altLang="zh-CN" sz="4000" dirty="0" smtClean="0">
                <a:solidFill>
                  <a:srgbClr val="FF0066"/>
                </a:solidFill>
                <a:ea typeface="SimSun" pitchFamily="2" charset="-122"/>
              </a:rPr>
              <a:t>&lt;</a:t>
            </a:r>
            <a:r>
              <a:rPr lang="en-US" altLang="zh-CN" sz="4000" dirty="0">
                <a:solidFill>
                  <a:srgbClr val="FF0066"/>
                </a:solidFill>
                <a:ea typeface="SimSun" pitchFamily="2" charset="-122"/>
              </a:rPr>
              <a:t>html&gt;</a:t>
            </a:r>
          </a:p>
          <a:p>
            <a:pPr marL="463550" indent="-463550" algn="just">
              <a:lnSpc>
                <a:spcPts val="4500"/>
              </a:lnSpc>
            </a:pPr>
            <a:r>
              <a:rPr lang="ar-SA" altLang="zh-CN" sz="4000" dirty="0" smtClean="0">
                <a:solidFill>
                  <a:srgbClr val="9900CC"/>
                </a:solidFill>
                <a:ea typeface="SimSun" pitchFamily="2" charset="-122"/>
              </a:rPr>
              <a:t>	</a:t>
            </a:r>
            <a:r>
              <a:rPr lang="en-US" altLang="zh-CN" sz="4000" dirty="0" smtClean="0">
                <a:solidFill>
                  <a:srgbClr val="9900CC"/>
                </a:solidFill>
                <a:ea typeface="SimSun" pitchFamily="2" charset="-122"/>
              </a:rPr>
              <a:t>&lt;</a:t>
            </a:r>
            <a:r>
              <a:rPr lang="en-US" altLang="zh-CN" sz="4000" dirty="0">
                <a:solidFill>
                  <a:srgbClr val="9900CC"/>
                </a:solidFill>
                <a:ea typeface="SimSun" pitchFamily="2" charset="-122"/>
              </a:rPr>
              <a:t>body&gt;</a:t>
            </a:r>
          </a:p>
          <a:p>
            <a:pPr marL="1023938" indent="-1023938" algn="just">
              <a:lnSpc>
                <a:spcPts val="4500"/>
              </a:lnSpc>
            </a:pPr>
            <a:r>
              <a:rPr lang="ar-SA" altLang="zh-CN" sz="3600" dirty="0" smtClean="0">
                <a:solidFill>
                  <a:srgbClr val="9900CC"/>
                </a:solidFill>
                <a:ea typeface="SimSun" pitchFamily="2" charset="-122"/>
              </a:rPr>
              <a:t>	</a:t>
            </a:r>
            <a:r>
              <a:rPr lang="en-US" altLang="zh-CN" sz="3600" dirty="0" smtClean="0">
                <a:solidFill>
                  <a:srgbClr val="9900CC"/>
                </a:solidFill>
                <a:ea typeface="SimSun" pitchFamily="2" charset="-122"/>
              </a:rPr>
              <a:t>&lt;h1&gt;</a:t>
            </a:r>
            <a:r>
              <a:rPr lang="en-US" altLang="zh-CN" sz="4000" dirty="0" smtClean="0">
                <a:solidFill>
                  <a:srgbClr val="FF0066"/>
                </a:solidFill>
                <a:ea typeface="SimSun" pitchFamily="2" charset="-122"/>
              </a:rPr>
              <a:t>An unordered  </a:t>
            </a:r>
            <a:r>
              <a:rPr lang="en-US" altLang="zh-CN" sz="4000" dirty="0">
                <a:solidFill>
                  <a:srgbClr val="FF0066"/>
                </a:solidFill>
                <a:ea typeface="SimSun" pitchFamily="2" charset="-122"/>
              </a:rPr>
              <a:t>list</a:t>
            </a:r>
            <a:r>
              <a:rPr lang="en-US" altLang="zh-CN" sz="3600" dirty="0">
                <a:solidFill>
                  <a:srgbClr val="9900CC"/>
                </a:solidFill>
                <a:ea typeface="SimSun" pitchFamily="2" charset="-122"/>
              </a:rPr>
              <a:t>:&lt;/</a:t>
            </a:r>
            <a:r>
              <a:rPr lang="en-US" altLang="zh-CN" sz="3600" dirty="0" smtClean="0">
                <a:solidFill>
                  <a:srgbClr val="9900CC"/>
                </a:solidFill>
                <a:ea typeface="SimSun" pitchFamily="2" charset="-122"/>
              </a:rPr>
              <a:t>h1&gt;</a:t>
            </a:r>
            <a:endParaRPr lang="en-US" altLang="zh-CN" sz="3600" dirty="0">
              <a:solidFill>
                <a:srgbClr val="9900CC"/>
              </a:solidFill>
              <a:ea typeface="SimSun" pitchFamily="2" charset="-122"/>
            </a:endParaRPr>
          </a:p>
          <a:p>
            <a:pPr marL="1023938" indent="-1023938" algn="just">
              <a:lnSpc>
                <a:spcPts val="4500"/>
              </a:lnSpc>
            </a:pPr>
            <a:r>
              <a:rPr lang="ar-SA" altLang="zh-CN" sz="4000" dirty="0" smtClean="0">
                <a:solidFill>
                  <a:srgbClr val="0000FF"/>
                </a:solidFill>
                <a:ea typeface="SimSun" pitchFamily="2" charset="-122"/>
              </a:rPr>
              <a:t>	</a:t>
            </a:r>
            <a:r>
              <a:rPr lang="en-US" altLang="zh-CN" sz="4000" dirty="0" smtClean="0">
                <a:solidFill>
                  <a:srgbClr val="0000FF"/>
                </a:solidFill>
                <a:ea typeface="SimSun" pitchFamily="2" charset="-122"/>
              </a:rPr>
              <a:t>&lt;</a:t>
            </a:r>
            <a:r>
              <a:rPr lang="en-US" altLang="zh-CN" sz="4000" dirty="0" err="1" smtClean="0">
                <a:solidFill>
                  <a:srgbClr val="0000FF"/>
                </a:solidFill>
                <a:ea typeface="SimSun" pitchFamily="2" charset="-122"/>
              </a:rPr>
              <a:t>ul</a:t>
            </a:r>
            <a:r>
              <a:rPr lang="en-US" altLang="zh-CN" sz="4000" dirty="0" smtClean="0">
                <a:solidFill>
                  <a:srgbClr val="0000FF"/>
                </a:solidFill>
                <a:ea typeface="SimSun" pitchFamily="2" charset="-122"/>
              </a:rPr>
              <a:t>&gt;</a:t>
            </a:r>
            <a:endParaRPr lang="en-US" sz="700" dirty="0">
              <a:solidFill>
                <a:srgbClr val="0000FF"/>
              </a:solidFill>
            </a:endParaRPr>
          </a:p>
          <a:p>
            <a:pPr marL="1651000" indent="-1651000" algn="just">
              <a:lnSpc>
                <a:spcPts val="4500"/>
              </a:lnSpc>
            </a:pPr>
            <a:r>
              <a:rPr lang="en-US" sz="4000" dirty="0">
                <a:solidFill>
                  <a:srgbClr val="0000FF"/>
                </a:solidFill>
                <a:ea typeface="SimSun" pitchFamily="2" charset="-122"/>
              </a:rPr>
              <a:t>         </a:t>
            </a:r>
            <a:r>
              <a:rPr lang="en-US" sz="4000" dirty="0" smtClean="0">
                <a:solidFill>
                  <a:srgbClr val="0000FF"/>
                </a:solidFill>
                <a:ea typeface="SimSun" pitchFamily="2" charset="-122"/>
              </a:rPr>
              <a:t>	</a:t>
            </a:r>
            <a:r>
              <a:rPr lang="en-US" sz="3600" dirty="0" smtClean="0">
                <a:solidFill>
                  <a:srgbClr val="0000FF"/>
                </a:solidFill>
                <a:ea typeface="SimSun" pitchFamily="2" charset="-122"/>
              </a:rPr>
              <a:t>&lt;</a:t>
            </a:r>
            <a:r>
              <a:rPr lang="en-US" sz="3600" dirty="0" err="1">
                <a:solidFill>
                  <a:srgbClr val="0000FF"/>
                </a:solidFill>
                <a:ea typeface="SimSun" pitchFamily="2" charset="-122"/>
              </a:rPr>
              <a:t>li</a:t>
            </a:r>
            <a:r>
              <a:rPr lang="en-US" sz="3600" dirty="0">
                <a:solidFill>
                  <a:srgbClr val="0000FF"/>
                </a:solidFill>
                <a:ea typeface="SimSun" pitchFamily="2" charset="-122"/>
              </a:rPr>
              <a:t>&gt; Coffee &lt;/</a:t>
            </a:r>
            <a:r>
              <a:rPr lang="en-US" sz="3600" dirty="0" err="1">
                <a:solidFill>
                  <a:srgbClr val="0000FF"/>
                </a:solidFill>
                <a:ea typeface="SimSun" pitchFamily="2" charset="-122"/>
              </a:rPr>
              <a:t>li</a:t>
            </a:r>
            <a:r>
              <a:rPr lang="en-US" sz="3600" dirty="0" smtClean="0">
                <a:solidFill>
                  <a:srgbClr val="0000FF"/>
                </a:solidFill>
                <a:ea typeface="SimSun" pitchFamily="2" charset="-122"/>
              </a:rPr>
              <a:t>&gt;</a:t>
            </a:r>
          </a:p>
          <a:p>
            <a:pPr marL="1651000" indent="-1651000" algn="just">
              <a:lnSpc>
                <a:spcPts val="4500"/>
              </a:lnSpc>
            </a:pPr>
            <a:r>
              <a:rPr lang="en-US" sz="3600" dirty="0" smtClean="0">
                <a:solidFill>
                  <a:srgbClr val="0000FF"/>
                </a:solidFill>
                <a:ea typeface="SimSun" pitchFamily="2" charset="-122"/>
              </a:rPr>
              <a:t>  	&lt;</a:t>
            </a:r>
            <a:r>
              <a:rPr lang="en-US" sz="3600" dirty="0" err="1">
                <a:solidFill>
                  <a:srgbClr val="0000FF"/>
                </a:solidFill>
                <a:ea typeface="SimSun" pitchFamily="2" charset="-122"/>
              </a:rPr>
              <a:t>li</a:t>
            </a:r>
            <a:r>
              <a:rPr lang="en-US" sz="3600" dirty="0">
                <a:solidFill>
                  <a:srgbClr val="0000FF"/>
                </a:solidFill>
                <a:ea typeface="SimSun" pitchFamily="2" charset="-122"/>
              </a:rPr>
              <a:t>&gt; Tea &lt;/</a:t>
            </a:r>
            <a:r>
              <a:rPr lang="en-US" sz="3600" dirty="0" err="1">
                <a:solidFill>
                  <a:srgbClr val="0000FF"/>
                </a:solidFill>
                <a:ea typeface="SimSun" pitchFamily="2" charset="-122"/>
              </a:rPr>
              <a:t>li</a:t>
            </a:r>
            <a:r>
              <a:rPr lang="en-US" sz="3600" dirty="0">
                <a:solidFill>
                  <a:srgbClr val="0000FF"/>
                </a:solidFill>
                <a:ea typeface="SimSun" pitchFamily="2" charset="-122"/>
              </a:rPr>
              <a:t>&gt;  </a:t>
            </a:r>
            <a:endParaRPr lang="en-US" sz="3600" dirty="0" smtClean="0">
              <a:solidFill>
                <a:srgbClr val="0000FF"/>
              </a:solidFill>
              <a:ea typeface="SimSun" pitchFamily="2" charset="-122"/>
            </a:endParaRPr>
          </a:p>
          <a:p>
            <a:pPr marL="1651000" indent="-1651000" algn="just">
              <a:lnSpc>
                <a:spcPts val="4500"/>
              </a:lnSpc>
            </a:pPr>
            <a:r>
              <a:rPr lang="en-US" sz="3600" dirty="0" smtClean="0">
                <a:solidFill>
                  <a:srgbClr val="0000FF"/>
                </a:solidFill>
                <a:ea typeface="SimSun" pitchFamily="2" charset="-122"/>
              </a:rPr>
              <a:t>	&lt;</a:t>
            </a:r>
            <a:r>
              <a:rPr lang="en-US" sz="3600" dirty="0" err="1">
                <a:solidFill>
                  <a:srgbClr val="0000FF"/>
                </a:solidFill>
                <a:ea typeface="SimSun" pitchFamily="2" charset="-122"/>
              </a:rPr>
              <a:t>li</a:t>
            </a:r>
            <a:r>
              <a:rPr lang="en-US" sz="3600" dirty="0">
                <a:solidFill>
                  <a:srgbClr val="0000FF"/>
                </a:solidFill>
                <a:ea typeface="SimSun" pitchFamily="2" charset="-122"/>
              </a:rPr>
              <a:t>&gt; Milk &lt;/</a:t>
            </a:r>
            <a:r>
              <a:rPr lang="en-US" sz="3600" dirty="0" err="1">
                <a:solidFill>
                  <a:srgbClr val="0000FF"/>
                </a:solidFill>
                <a:ea typeface="SimSun" pitchFamily="2" charset="-122"/>
              </a:rPr>
              <a:t>li</a:t>
            </a:r>
            <a:r>
              <a:rPr lang="en-US" sz="3600" dirty="0">
                <a:solidFill>
                  <a:srgbClr val="0000FF"/>
                </a:solidFill>
                <a:ea typeface="SimSun" pitchFamily="2" charset="-122"/>
              </a:rPr>
              <a:t>&gt;</a:t>
            </a:r>
            <a:endParaRPr lang="en-US" sz="4000" dirty="0">
              <a:solidFill>
                <a:srgbClr val="0000FF"/>
              </a:solidFill>
              <a:ea typeface="SimSun" pitchFamily="2" charset="-122"/>
            </a:endParaRPr>
          </a:p>
          <a:p>
            <a:pPr marL="1023938" indent="-1023938" algn="just">
              <a:lnSpc>
                <a:spcPts val="4500"/>
              </a:lnSpc>
            </a:pPr>
            <a:r>
              <a:rPr lang="en-US" sz="4000" dirty="0" smtClean="0">
                <a:solidFill>
                  <a:srgbClr val="0000FF"/>
                </a:solidFill>
                <a:ea typeface="SimSun" pitchFamily="2" charset="-122"/>
              </a:rPr>
              <a:t>	&lt;/</a:t>
            </a:r>
            <a:r>
              <a:rPr lang="en-US" sz="4000" dirty="0" err="1" smtClean="0">
                <a:solidFill>
                  <a:srgbClr val="0000FF"/>
                </a:solidFill>
                <a:ea typeface="SimSun" pitchFamily="2" charset="-122"/>
              </a:rPr>
              <a:t>ul</a:t>
            </a:r>
            <a:r>
              <a:rPr lang="en-US" sz="4000" dirty="0" smtClean="0">
                <a:solidFill>
                  <a:srgbClr val="0000FF"/>
                </a:solidFill>
                <a:ea typeface="SimSun" pitchFamily="2" charset="-122"/>
              </a:rPr>
              <a:t>&gt;</a:t>
            </a:r>
            <a:endParaRPr lang="en-US" sz="4000" dirty="0">
              <a:solidFill>
                <a:srgbClr val="0000FF"/>
              </a:solidFill>
              <a:ea typeface="SimSun" pitchFamily="2" charset="-122"/>
            </a:endParaRPr>
          </a:p>
          <a:p>
            <a:pPr marL="463550" indent="-463550" algn="just">
              <a:lnSpc>
                <a:spcPts val="4500"/>
              </a:lnSpc>
            </a:pPr>
            <a:r>
              <a:rPr lang="en-US" sz="3600" dirty="0" smtClean="0">
                <a:solidFill>
                  <a:srgbClr val="9900CC"/>
                </a:solidFill>
              </a:rPr>
              <a:t>	&lt;/</a:t>
            </a:r>
            <a:r>
              <a:rPr lang="en-US" sz="3600" dirty="0">
                <a:solidFill>
                  <a:srgbClr val="9900CC"/>
                </a:solidFill>
              </a:rPr>
              <a:t>body&gt;</a:t>
            </a:r>
          </a:p>
          <a:p>
            <a:pPr algn="just">
              <a:lnSpc>
                <a:spcPts val="4500"/>
              </a:lnSpc>
            </a:pPr>
            <a:r>
              <a:rPr lang="en-US" sz="3600" dirty="0">
                <a:solidFill>
                  <a:srgbClr val="FF0066"/>
                </a:solidFill>
              </a:rPr>
              <a:t>&lt;/html</a:t>
            </a:r>
            <a:r>
              <a:rPr lang="en-US" sz="3600" dirty="0" smtClean="0">
                <a:solidFill>
                  <a:srgbClr val="FF0066"/>
                </a:solidFill>
              </a:rPr>
              <a:t>&gt;</a:t>
            </a:r>
            <a:endParaRPr lang="en-US" sz="3600" dirty="0">
              <a:solidFill>
                <a:srgbClr val="FF0066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3AAC3-0A2C-44AC-B841-9557B8E63F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CDFD0-A00F-4230-99B4-78D9754E4BCE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Mahmoud Ali Ahmed</a:t>
            </a: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572000" y="2895600"/>
            <a:ext cx="4578497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rtl="1"/>
            <a:r>
              <a:rPr lang="ar-SA" altLang="zh-CN" sz="3200" b="1" dirty="0" smtClean="0">
                <a:ea typeface="SimSun" pitchFamily="2" charset="-122"/>
              </a:rPr>
              <a:t>شكل الصفحة كقائمة غير مرتبة:</a:t>
            </a:r>
          </a:p>
          <a:p>
            <a:pPr marL="1377950" indent="-463550">
              <a:buFont typeface="Arial" pitchFamily="34" charset="0"/>
              <a:buChar char="•"/>
            </a:pPr>
            <a:r>
              <a:rPr lang="en-US" altLang="zh-CN" sz="3200" b="1" dirty="0" smtClean="0">
                <a:ea typeface="SimSun" pitchFamily="2" charset="-122"/>
              </a:rPr>
              <a:t>Coffee</a:t>
            </a:r>
          </a:p>
          <a:p>
            <a:pPr marL="1377950" indent="-463550">
              <a:buFont typeface="Arial" pitchFamily="34" charset="0"/>
              <a:buChar char="•"/>
            </a:pPr>
            <a:r>
              <a:rPr lang="en-US" altLang="zh-CN" sz="3200" b="1" dirty="0" smtClean="0">
                <a:ea typeface="SimSun" pitchFamily="2" charset="-122"/>
              </a:rPr>
              <a:t>Tea</a:t>
            </a:r>
          </a:p>
          <a:p>
            <a:pPr marL="1377950" indent="-463550">
              <a:buFont typeface="Arial" pitchFamily="34" charset="0"/>
              <a:buChar char="•"/>
            </a:pPr>
            <a:r>
              <a:rPr lang="en-US" altLang="zh-CN" sz="3200" b="1" dirty="0" smtClean="0">
                <a:ea typeface="SimSun" pitchFamily="2" charset="-122"/>
              </a:rPr>
              <a:t>Milk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62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62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962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962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962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962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962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962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962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962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962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63555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إنشاء وتعريف القوائم المرتبة وغير المرتبة</a:t>
            </a:r>
          </a:p>
          <a:p>
            <a:pPr indent="463550" algn="just" rtl="1">
              <a:lnSpc>
                <a:spcPts val="45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يمكن إعداد المرتبة القوائم بأشكال مختلفة وذلك باستخدام خاصية النوع (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type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</a:t>
            </a:r>
            <a:endParaRPr lang="en-US" altLang="zh-CN" sz="2800" b="1" dirty="0" smtClean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indent="463550" algn="just" rtl="1">
              <a:lnSpc>
                <a:spcPts val="45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على سيبل المثال يمكن أن ترتب القائمة بناءً على ترقيم يبدأ على النحو التالي(حسب النوع):</a:t>
            </a:r>
          </a:p>
          <a:p>
            <a:pPr indent="463550" algn="just" rtl="1">
              <a:lnSpc>
                <a:spcPts val="45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			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1, 2, 3, ……</a:t>
            </a:r>
          </a:p>
          <a:p>
            <a:pPr indent="463550" algn="just" rtl="1">
              <a:lnSpc>
                <a:spcPts val="4500"/>
              </a:lnSpc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   	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	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A, B, C, ……         </a:t>
            </a:r>
          </a:p>
          <a:p>
            <a:pPr indent="463550" algn="just" rtl="1">
              <a:lnSpc>
                <a:spcPts val="45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			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a, b, c, ……</a:t>
            </a:r>
          </a:p>
          <a:p>
            <a:pPr indent="463550" algn="just" rtl="1">
              <a:lnSpc>
                <a:spcPts val="45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		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      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I, II, III, ……</a:t>
            </a:r>
          </a:p>
          <a:p>
            <a:pPr indent="463550" algn="just" rtl="1">
              <a:lnSpc>
                <a:spcPts val="45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			 </a:t>
            </a:r>
            <a:r>
              <a:rPr lang="en-US" altLang="zh-CN" sz="2800" b="1" dirty="0" err="1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i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, ii, iii, ……</a:t>
            </a:r>
          </a:p>
          <a:p>
            <a:pPr algn="just" rtl="1">
              <a:lnSpc>
                <a:spcPts val="4500"/>
              </a:lnSpc>
            </a:pPr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مثال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: إنشاء قائمة مرتبة يبدأ ترقيمها بـ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a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:</a:t>
            </a:r>
            <a:endParaRPr lang="en-US" altLang="zh-CN" sz="2800" b="1" dirty="0" smtClean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ChangeArrowheads="1"/>
          </p:cNvSpPr>
          <p:nvPr/>
        </p:nvSpPr>
        <p:spPr bwMode="auto">
          <a:xfrm>
            <a:off x="0" y="0"/>
            <a:ext cx="9172575" cy="5863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">
              <a:lnSpc>
                <a:spcPts val="4500"/>
              </a:lnSpc>
            </a:pPr>
            <a:r>
              <a:rPr lang="en-US" altLang="zh-CN" sz="4000" dirty="0" smtClean="0">
                <a:solidFill>
                  <a:srgbClr val="FF0066"/>
                </a:solidFill>
                <a:ea typeface="SimSun" pitchFamily="2" charset="-122"/>
              </a:rPr>
              <a:t>&lt;</a:t>
            </a:r>
            <a:r>
              <a:rPr lang="en-US" altLang="zh-CN" sz="4000" dirty="0">
                <a:solidFill>
                  <a:srgbClr val="FF0066"/>
                </a:solidFill>
                <a:ea typeface="SimSun" pitchFamily="2" charset="-122"/>
              </a:rPr>
              <a:t>html&gt;</a:t>
            </a:r>
          </a:p>
          <a:p>
            <a:pPr marL="463550" indent="-463550" algn="just">
              <a:lnSpc>
                <a:spcPts val="4500"/>
              </a:lnSpc>
            </a:pPr>
            <a:r>
              <a:rPr lang="ar-SA" altLang="zh-CN" sz="4000" dirty="0" smtClean="0">
                <a:solidFill>
                  <a:srgbClr val="9900CC"/>
                </a:solidFill>
                <a:ea typeface="SimSun" pitchFamily="2" charset="-122"/>
              </a:rPr>
              <a:t>	</a:t>
            </a:r>
            <a:r>
              <a:rPr lang="en-US" altLang="zh-CN" sz="4000" dirty="0" smtClean="0">
                <a:solidFill>
                  <a:srgbClr val="9900CC"/>
                </a:solidFill>
                <a:ea typeface="SimSun" pitchFamily="2" charset="-122"/>
              </a:rPr>
              <a:t>&lt;</a:t>
            </a:r>
            <a:r>
              <a:rPr lang="en-US" altLang="zh-CN" sz="4000" dirty="0">
                <a:solidFill>
                  <a:srgbClr val="9900CC"/>
                </a:solidFill>
                <a:ea typeface="SimSun" pitchFamily="2" charset="-122"/>
              </a:rPr>
              <a:t>body&gt;</a:t>
            </a:r>
          </a:p>
          <a:p>
            <a:pPr marL="1023938" indent="-1023938" algn="just">
              <a:lnSpc>
                <a:spcPts val="4500"/>
              </a:lnSpc>
            </a:pPr>
            <a:r>
              <a:rPr lang="ar-SA" altLang="zh-CN" sz="3600" dirty="0" smtClean="0">
                <a:solidFill>
                  <a:srgbClr val="9900CC"/>
                </a:solidFill>
                <a:ea typeface="SimSun" pitchFamily="2" charset="-122"/>
              </a:rPr>
              <a:t>	</a:t>
            </a:r>
            <a:r>
              <a:rPr lang="en-US" altLang="zh-CN" sz="3600" dirty="0" smtClean="0">
                <a:solidFill>
                  <a:srgbClr val="9900CC"/>
                </a:solidFill>
                <a:ea typeface="SimSun" pitchFamily="2" charset="-122"/>
              </a:rPr>
              <a:t>&lt;h1&gt;</a:t>
            </a:r>
            <a:r>
              <a:rPr lang="en-US" altLang="zh-CN" sz="4000" dirty="0" smtClean="0">
                <a:solidFill>
                  <a:srgbClr val="FF0066"/>
                </a:solidFill>
                <a:ea typeface="SimSun" pitchFamily="2" charset="-122"/>
              </a:rPr>
              <a:t>An ordered  </a:t>
            </a:r>
            <a:r>
              <a:rPr lang="en-US" altLang="zh-CN" sz="4000" dirty="0">
                <a:solidFill>
                  <a:srgbClr val="FF0066"/>
                </a:solidFill>
                <a:ea typeface="SimSun" pitchFamily="2" charset="-122"/>
              </a:rPr>
              <a:t>list</a:t>
            </a:r>
            <a:r>
              <a:rPr lang="en-US" altLang="zh-CN" sz="3600" dirty="0">
                <a:solidFill>
                  <a:srgbClr val="9900CC"/>
                </a:solidFill>
                <a:ea typeface="SimSun" pitchFamily="2" charset="-122"/>
              </a:rPr>
              <a:t>:&lt;/</a:t>
            </a:r>
            <a:r>
              <a:rPr lang="en-US" altLang="zh-CN" sz="3600" dirty="0" smtClean="0">
                <a:solidFill>
                  <a:srgbClr val="9900CC"/>
                </a:solidFill>
                <a:ea typeface="SimSun" pitchFamily="2" charset="-122"/>
              </a:rPr>
              <a:t>h1&gt;</a:t>
            </a:r>
            <a:endParaRPr lang="en-US" altLang="zh-CN" sz="3600" dirty="0">
              <a:solidFill>
                <a:srgbClr val="9900CC"/>
              </a:solidFill>
              <a:ea typeface="SimSun" pitchFamily="2" charset="-122"/>
            </a:endParaRPr>
          </a:p>
          <a:p>
            <a:pPr marL="1023938" indent="-1023938" algn="just">
              <a:lnSpc>
                <a:spcPts val="4500"/>
              </a:lnSpc>
            </a:pPr>
            <a:r>
              <a:rPr lang="ar-SA" altLang="zh-CN" sz="4000" dirty="0" smtClean="0">
                <a:solidFill>
                  <a:srgbClr val="0000FF"/>
                </a:solidFill>
                <a:ea typeface="SimSun" pitchFamily="2" charset="-122"/>
              </a:rPr>
              <a:t>	</a:t>
            </a:r>
            <a:r>
              <a:rPr lang="en-US" altLang="zh-CN" sz="4000" dirty="0" smtClean="0">
                <a:solidFill>
                  <a:srgbClr val="0000FF"/>
                </a:solidFill>
                <a:ea typeface="SimSun" pitchFamily="2" charset="-122"/>
              </a:rPr>
              <a:t>&lt;</a:t>
            </a:r>
            <a:r>
              <a:rPr lang="en-US" altLang="zh-CN" sz="4000" dirty="0" err="1" smtClean="0">
                <a:solidFill>
                  <a:srgbClr val="0000FF"/>
                </a:solidFill>
                <a:ea typeface="SimSun" pitchFamily="2" charset="-122"/>
              </a:rPr>
              <a:t>ol</a:t>
            </a:r>
            <a:r>
              <a:rPr lang="en-US" altLang="zh-CN" sz="4000" dirty="0" smtClean="0">
                <a:solidFill>
                  <a:srgbClr val="0000FF"/>
                </a:solidFill>
                <a:ea typeface="SimSun" pitchFamily="2" charset="-122"/>
              </a:rPr>
              <a:t> </a:t>
            </a:r>
            <a:r>
              <a:rPr lang="en-US" altLang="zh-CN" sz="4000" dirty="0" smtClean="0">
                <a:solidFill>
                  <a:srgbClr val="FF0000"/>
                </a:solidFill>
                <a:ea typeface="SimSun" pitchFamily="2" charset="-122"/>
              </a:rPr>
              <a:t>type</a:t>
            </a:r>
            <a:r>
              <a:rPr lang="en-US" altLang="zh-CN" sz="4000" dirty="0" smtClean="0">
                <a:solidFill>
                  <a:srgbClr val="0000FF"/>
                </a:solidFill>
                <a:ea typeface="SimSun" pitchFamily="2" charset="-122"/>
              </a:rPr>
              <a:t> = “</a:t>
            </a:r>
            <a:r>
              <a:rPr lang="en-US" altLang="zh-CN" sz="4000" dirty="0" smtClean="0">
                <a:solidFill>
                  <a:srgbClr val="FF0000"/>
                </a:solidFill>
                <a:ea typeface="SimSun" pitchFamily="2" charset="-122"/>
              </a:rPr>
              <a:t>a</a:t>
            </a:r>
            <a:r>
              <a:rPr lang="en-US" altLang="zh-CN" sz="4000" dirty="0" smtClean="0">
                <a:solidFill>
                  <a:srgbClr val="0000FF"/>
                </a:solidFill>
                <a:ea typeface="SimSun" pitchFamily="2" charset="-122"/>
              </a:rPr>
              <a:t>”&gt;</a:t>
            </a:r>
            <a:endParaRPr lang="en-US" sz="700" dirty="0">
              <a:solidFill>
                <a:srgbClr val="0000FF"/>
              </a:solidFill>
            </a:endParaRPr>
          </a:p>
          <a:p>
            <a:pPr marL="1651000" indent="-1651000" algn="just">
              <a:lnSpc>
                <a:spcPts val="4500"/>
              </a:lnSpc>
            </a:pPr>
            <a:r>
              <a:rPr lang="en-US" sz="4000" dirty="0">
                <a:solidFill>
                  <a:srgbClr val="0000FF"/>
                </a:solidFill>
                <a:ea typeface="SimSun" pitchFamily="2" charset="-122"/>
              </a:rPr>
              <a:t>         </a:t>
            </a:r>
            <a:r>
              <a:rPr lang="en-US" sz="4000" dirty="0" smtClean="0">
                <a:solidFill>
                  <a:srgbClr val="0000FF"/>
                </a:solidFill>
                <a:ea typeface="SimSun" pitchFamily="2" charset="-122"/>
              </a:rPr>
              <a:t>	</a:t>
            </a:r>
            <a:r>
              <a:rPr lang="en-US" sz="3600" dirty="0" smtClean="0">
                <a:solidFill>
                  <a:srgbClr val="0000FF"/>
                </a:solidFill>
                <a:ea typeface="SimSun" pitchFamily="2" charset="-122"/>
              </a:rPr>
              <a:t>&lt;</a:t>
            </a:r>
            <a:r>
              <a:rPr lang="en-US" sz="3600" dirty="0" err="1">
                <a:solidFill>
                  <a:srgbClr val="0000FF"/>
                </a:solidFill>
                <a:ea typeface="SimSun" pitchFamily="2" charset="-122"/>
              </a:rPr>
              <a:t>li</a:t>
            </a:r>
            <a:r>
              <a:rPr lang="en-US" sz="3600" dirty="0">
                <a:solidFill>
                  <a:srgbClr val="0000FF"/>
                </a:solidFill>
                <a:ea typeface="SimSun" pitchFamily="2" charset="-122"/>
              </a:rPr>
              <a:t>&gt; Coffee &lt;/</a:t>
            </a:r>
            <a:r>
              <a:rPr lang="en-US" sz="3600" dirty="0" err="1">
                <a:solidFill>
                  <a:srgbClr val="0000FF"/>
                </a:solidFill>
                <a:ea typeface="SimSun" pitchFamily="2" charset="-122"/>
              </a:rPr>
              <a:t>li</a:t>
            </a:r>
            <a:r>
              <a:rPr lang="en-US" sz="3600" dirty="0" smtClean="0">
                <a:solidFill>
                  <a:srgbClr val="0000FF"/>
                </a:solidFill>
                <a:ea typeface="SimSun" pitchFamily="2" charset="-122"/>
              </a:rPr>
              <a:t>&gt;</a:t>
            </a:r>
          </a:p>
          <a:p>
            <a:pPr marL="1651000" indent="-1651000" algn="just">
              <a:lnSpc>
                <a:spcPts val="4500"/>
              </a:lnSpc>
            </a:pPr>
            <a:r>
              <a:rPr lang="en-US" sz="3600" dirty="0" smtClean="0">
                <a:solidFill>
                  <a:srgbClr val="0000FF"/>
                </a:solidFill>
                <a:ea typeface="SimSun" pitchFamily="2" charset="-122"/>
              </a:rPr>
              <a:t>  	&lt;</a:t>
            </a:r>
            <a:r>
              <a:rPr lang="en-US" sz="3600" dirty="0" err="1">
                <a:solidFill>
                  <a:srgbClr val="0000FF"/>
                </a:solidFill>
                <a:ea typeface="SimSun" pitchFamily="2" charset="-122"/>
              </a:rPr>
              <a:t>li</a:t>
            </a:r>
            <a:r>
              <a:rPr lang="en-US" sz="3600" dirty="0">
                <a:solidFill>
                  <a:srgbClr val="0000FF"/>
                </a:solidFill>
                <a:ea typeface="SimSun" pitchFamily="2" charset="-122"/>
              </a:rPr>
              <a:t>&gt; Tea &lt;/</a:t>
            </a:r>
            <a:r>
              <a:rPr lang="en-US" sz="3600" dirty="0" err="1">
                <a:solidFill>
                  <a:srgbClr val="0000FF"/>
                </a:solidFill>
                <a:ea typeface="SimSun" pitchFamily="2" charset="-122"/>
              </a:rPr>
              <a:t>li</a:t>
            </a:r>
            <a:r>
              <a:rPr lang="en-US" sz="3600" dirty="0">
                <a:solidFill>
                  <a:srgbClr val="0000FF"/>
                </a:solidFill>
                <a:ea typeface="SimSun" pitchFamily="2" charset="-122"/>
              </a:rPr>
              <a:t>&gt;  </a:t>
            </a:r>
            <a:endParaRPr lang="en-US" sz="3600" dirty="0" smtClean="0">
              <a:solidFill>
                <a:srgbClr val="0000FF"/>
              </a:solidFill>
              <a:ea typeface="SimSun" pitchFamily="2" charset="-122"/>
            </a:endParaRPr>
          </a:p>
          <a:p>
            <a:pPr marL="1651000" indent="-1651000" algn="just">
              <a:lnSpc>
                <a:spcPts val="4500"/>
              </a:lnSpc>
            </a:pPr>
            <a:r>
              <a:rPr lang="en-US" sz="3600" dirty="0" smtClean="0">
                <a:solidFill>
                  <a:srgbClr val="0000FF"/>
                </a:solidFill>
                <a:ea typeface="SimSun" pitchFamily="2" charset="-122"/>
              </a:rPr>
              <a:t>	&lt;</a:t>
            </a:r>
            <a:r>
              <a:rPr lang="en-US" sz="3600" dirty="0" err="1">
                <a:solidFill>
                  <a:srgbClr val="0000FF"/>
                </a:solidFill>
                <a:ea typeface="SimSun" pitchFamily="2" charset="-122"/>
              </a:rPr>
              <a:t>li</a:t>
            </a:r>
            <a:r>
              <a:rPr lang="en-US" sz="3600" dirty="0">
                <a:solidFill>
                  <a:srgbClr val="0000FF"/>
                </a:solidFill>
                <a:ea typeface="SimSun" pitchFamily="2" charset="-122"/>
              </a:rPr>
              <a:t>&gt; Milk &lt;/</a:t>
            </a:r>
            <a:r>
              <a:rPr lang="en-US" sz="3600" dirty="0" err="1">
                <a:solidFill>
                  <a:srgbClr val="0000FF"/>
                </a:solidFill>
                <a:ea typeface="SimSun" pitchFamily="2" charset="-122"/>
              </a:rPr>
              <a:t>li</a:t>
            </a:r>
            <a:r>
              <a:rPr lang="en-US" sz="3600" dirty="0">
                <a:solidFill>
                  <a:srgbClr val="0000FF"/>
                </a:solidFill>
                <a:ea typeface="SimSun" pitchFamily="2" charset="-122"/>
              </a:rPr>
              <a:t>&gt;</a:t>
            </a:r>
            <a:endParaRPr lang="en-US" sz="4000" dirty="0">
              <a:solidFill>
                <a:srgbClr val="0000FF"/>
              </a:solidFill>
              <a:ea typeface="SimSun" pitchFamily="2" charset="-122"/>
            </a:endParaRPr>
          </a:p>
          <a:p>
            <a:pPr marL="1023938" indent="-1023938" algn="just">
              <a:lnSpc>
                <a:spcPts val="4500"/>
              </a:lnSpc>
            </a:pPr>
            <a:r>
              <a:rPr lang="en-US" sz="4000" dirty="0" smtClean="0">
                <a:solidFill>
                  <a:srgbClr val="0000FF"/>
                </a:solidFill>
                <a:ea typeface="SimSun" pitchFamily="2" charset="-122"/>
              </a:rPr>
              <a:t>	&lt;/</a:t>
            </a:r>
            <a:r>
              <a:rPr lang="en-US" sz="4000" dirty="0" err="1" smtClean="0">
                <a:solidFill>
                  <a:srgbClr val="0000FF"/>
                </a:solidFill>
                <a:ea typeface="SimSun" pitchFamily="2" charset="-122"/>
              </a:rPr>
              <a:t>ol</a:t>
            </a:r>
            <a:r>
              <a:rPr lang="en-US" sz="4000" dirty="0" smtClean="0">
                <a:solidFill>
                  <a:srgbClr val="0000FF"/>
                </a:solidFill>
                <a:ea typeface="SimSun" pitchFamily="2" charset="-122"/>
              </a:rPr>
              <a:t>&gt;</a:t>
            </a:r>
            <a:endParaRPr lang="en-US" sz="4000" dirty="0">
              <a:solidFill>
                <a:srgbClr val="0000FF"/>
              </a:solidFill>
              <a:ea typeface="SimSun" pitchFamily="2" charset="-122"/>
            </a:endParaRPr>
          </a:p>
          <a:p>
            <a:pPr marL="463550" indent="-463550" algn="just">
              <a:lnSpc>
                <a:spcPts val="4500"/>
              </a:lnSpc>
            </a:pPr>
            <a:r>
              <a:rPr lang="en-US" sz="3600" dirty="0" smtClean="0">
                <a:solidFill>
                  <a:srgbClr val="9900CC"/>
                </a:solidFill>
              </a:rPr>
              <a:t>	&lt;/</a:t>
            </a:r>
            <a:r>
              <a:rPr lang="en-US" sz="3600" dirty="0">
                <a:solidFill>
                  <a:srgbClr val="9900CC"/>
                </a:solidFill>
              </a:rPr>
              <a:t>body&gt;</a:t>
            </a:r>
          </a:p>
          <a:p>
            <a:pPr algn="just">
              <a:lnSpc>
                <a:spcPts val="4500"/>
              </a:lnSpc>
            </a:pPr>
            <a:r>
              <a:rPr lang="en-US" sz="3600" dirty="0">
                <a:solidFill>
                  <a:srgbClr val="FF0066"/>
                </a:solidFill>
              </a:rPr>
              <a:t>&lt;/html</a:t>
            </a:r>
            <a:r>
              <a:rPr lang="en-US" sz="3600" dirty="0" smtClean="0">
                <a:solidFill>
                  <a:srgbClr val="FF0066"/>
                </a:solidFill>
              </a:rPr>
              <a:t>&gt;</a:t>
            </a:r>
            <a:endParaRPr lang="en-US" sz="3600" dirty="0">
              <a:solidFill>
                <a:srgbClr val="FF0066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3AAC3-0A2C-44AC-B841-9557B8E63F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CDFD0-A00F-4230-99B4-78D9754E4BCE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Mahmoud Ali Ahmed</a:t>
            </a: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5181600" y="2895600"/>
            <a:ext cx="3951723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rtl="1"/>
            <a:r>
              <a:rPr lang="ar-SA" altLang="zh-CN" sz="3200" b="1" dirty="0" smtClean="0">
                <a:ea typeface="SimSun" pitchFamily="2" charset="-122"/>
              </a:rPr>
              <a:t>شكل الصفحة كقائمة مرتبة:</a:t>
            </a:r>
          </a:p>
          <a:p>
            <a:pPr marL="1428750" indent="-514350">
              <a:buFont typeface="+mj-lt"/>
              <a:buAutoNum type="alphaLcPeriod"/>
            </a:pPr>
            <a:r>
              <a:rPr lang="en-US" altLang="zh-CN" sz="3200" b="1" dirty="0" smtClean="0">
                <a:ea typeface="SimSun" pitchFamily="2" charset="-122"/>
              </a:rPr>
              <a:t>Coffee</a:t>
            </a:r>
          </a:p>
          <a:p>
            <a:pPr marL="1428750" indent="-514350">
              <a:buFont typeface="+mj-lt"/>
              <a:buAutoNum type="alphaLcPeriod"/>
            </a:pPr>
            <a:r>
              <a:rPr lang="en-US" altLang="zh-CN" sz="3200" b="1" dirty="0" smtClean="0">
                <a:ea typeface="SimSun" pitchFamily="2" charset="-122"/>
              </a:rPr>
              <a:t>Tea</a:t>
            </a:r>
          </a:p>
          <a:p>
            <a:pPr marL="1428750" indent="-514350">
              <a:buFont typeface="+mj-lt"/>
              <a:buAutoNum type="alphaLcPeriod"/>
            </a:pPr>
            <a:r>
              <a:rPr lang="en-US" altLang="zh-CN" sz="3200" b="1" dirty="0" smtClean="0">
                <a:ea typeface="SimSun" pitchFamily="2" charset="-122"/>
              </a:rPr>
              <a:t>Milk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62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962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962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962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962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962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962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962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962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962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ChangeArrowheads="1"/>
          </p:cNvSpPr>
          <p:nvPr/>
        </p:nvSpPr>
        <p:spPr bwMode="auto">
          <a:xfrm>
            <a:off x="0" y="0"/>
            <a:ext cx="9172575" cy="6478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" rtl="1">
              <a:lnSpc>
                <a:spcPts val="4800"/>
              </a:lnSpc>
            </a:pPr>
            <a:r>
              <a:rPr lang="ar-SA" altLang="zh-CN" sz="3200" b="1" dirty="0" smtClean="0">
                <a:solidFill>
                  <a:srgbClr val="FF0066"/>
                </a:solidFill>
                <a:ea typeface="SimSun" pitchFamily="2" charset="-122"/>
              </a:rPr>
              <a:t>مثال</a:t>
            </a:r>
            <a:r>
              <a:rPr lang="ar-SA" altLang="zh-CN" sz="2800" b="1" dirty="0" smtClean="0">
                <a:ea typeface="SimSun" pitchFamily="2" charset="-122"/>
              </a:rPr>
              <a:t>: إنشاء قائمة مرتبة 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يبدأ ترقيمها بـ </a:t>
            </a:r>
            <a:r>
              <a:rPr lang="en-US" altLang="zh-CN" sz="2800" b="1" dirty="0" err="1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i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:</a:t>
            </a:r>
            <a:endParaRPr lang="en-US" altLang="zh-CN" sz="2800" b="1" dirty="0" smtClean="0">
              <a:ea typeface="SimSun" pitchFamily="2" charset="-122"/>
            </a:endParaRPr>
          </a:p>
          <a:p>
            <a:pPr algn="just">
              <a:lnSpc>
                <a:spcPts val="4500"/>
              </a:lnSpc>
            </a:pPr>
            <a:r>
              <a:rPr lang="en-US" altLang="zh-CN" sz="4000" dirty="0" smtClean="0">
                <a:solidFill>
                  <a:srgbClr val="FF0066"/>
                </a:solidFill>
                <a:ea typeface="SimSun" pitchFamily="2" charset="-122"/>
              </a:rPr>
              <a:t>&lt;</a:t>
            </a:r>
            <a:r>
              <a:rPr lang="en-US" altLang="zh-CN" sz="4000" dirty="0">
                <a:solidFill>
                  <a:srgbClr val="FF0066"/>
                </a:solidFill>
                <a:ea typeface="SimSun" pitchFamily="2" charset="-122"/>
              </a:rPr>
              <a:t>html&gt;</a:t>
            </a:r>
          </a:p>
          <a:p>
            <a:pPr marL="463550" indent="-463550" algn="just">
              <a:lnSpc>
                <a:spcPts val="4500"/>
              </a:lnSpc>
            </a:pPr>
            <a:r>
              <a:rPr lang="ar-SA" altLang="zh-CN" sz="4000" dirty="0" smtClean="0">
                <a:solidFill>
                  <a:srgbClr val="9900CC"/>
                </a:solidFill>
                <a:ea typeface="SimSun" pitchFamily="2" charset="-122"/>
              </a:rPr>
              <a:t>	</a:t>
            </a:r>
            <a:r>
              <a:rPr lang="en-US" altLang="zh-CN" sz="4000" dirty="0" smtClean="0">
                <a:solidFill>
                  <a:srgbClr val="9900CC"/>
                </a:solidFill>
                <a:ea typeface="SimSun" pitchFamily="2" charset="-122"/>
              </a:rPr>
              <a:t>&lt;</a:t>
            </a:r>
            <a:r>
              <a:rPr lang="en-US" altLang="zh-CN" sz="4000" dirty="0">
                <a:solidFill>
                  <a:srgbClr val="9900CC"/>
                </a:solidFill>
                <a:ea typeface="SimSun" pitchFamily="2" charset="-122"/>
              </a:rPr>
              <a:t>body&gt;</a:t>
            </a:r>
          </a:p>
          <a:p>
            <a:pPr marL="1023938" indent="-1023938" algn="just">
              <a:lnSpc>
                <a:spcPts val="4500"/>
              </a:lnSpc>
            </a:pPr>
            <a:r>
              <a:rPr lang="ar-SA" altLang="zh-CN" sz="3600" dirty="0" smtClean="0">
                <a:solidFill>
                  <a:srgbClr val="9900CC"/>
                </a:solidFill>
                <a:ea typeface="SimSun" pitchFamily="2" charset="-122"/>
              </a:rPr>
              <a:t>	</a:t>
            </a:r>
            <a:r>
              <a:rPr lang="en-US" altLang="zh-CN" sz="3600" dirty="0" smtClean="0">
                <a:solidFill>
                  <a:srgbClr val="9900CC"/>
                </a:solidFill>
                <a:ea typeface="SimSun" pitchFamily="2" charset="-122"/>
              </a:rPr>
              <a:t>&lt;h1&gt;</a:t>
            </a:r>
            <a:r>
              <a:rPr lang="en-US" altLang="zh-CN" sz="4000" dirty="0" smtClean="0">
                <a:solidFill>
                  <a:srgbClr val="FF0066"/>
                </a:solidFill>
                <a:ea typeface="SimSun" pitchFamily="2" charset="-122"/>
              </a:rPr>
              <a:t>An ordered  </a:t>
            </a:r>
            <a:r>
              <a:rPr lang="en-US" altLang="zh-CN" sz="4000" dirty="0">
                <a:solidFill>
                  <a:srgbClr val="FF0066"/>
                </a:solidFill>
                <a:ea typeface="SimSun" pitchFamily="2" charset="-122"/>
              </a:rPr>
              <a:t>list</a:t>
            </a:r>
            <a:r>
              <a:rPr lang="en-US" altLang="zh-CN" sz="3600" dirty="0">
                <a:solidFill>
                  <a:srgbClr val="9900CC"/>
                </a:solidFill>
                <a:ea typeface="SimSun" pitchFamily="2" charset="-122"/>
              </a:rPr>
              <a:t>:&lt;/</a:t>
            </a:r>
            <a:r>
              <a:rPr lang="en-US" altLang="zh-CN" sz="3600" dirty="0" smtClean="0">
                <a:solidFill>
                  <a:srgbClr val="9900CC"/>
                </a:solidFill>
                <a:ea typeface="SimSun" pitchFamily="2" charset="-122"/>
              </a:rPr>
              <a:t>h1&gt;</a:t>
            </a:r>
            <a:endParaRPr lang="en-US" altLang="zh-CN" sz="3600" dirty="0">
              <a:solidFill>
                <a:srgbClr val="9900CC"/>
              </a:solidFill>
              <a:ea typeface="SimSun" pitchFamily="2" charset="-122"/>
            </a:endParaRPr>
          </a:p>
          <a:p>
            <a:pPr marL="1023938" indent="-1023938" algn="just">
              <a:lnSpc>
                <a:spcPts val="4500"/>
              </a:lnSpc>
            </a:pPr>
            <a:r>
              <a:rPr lang="ar-SA" altLang="zh-CN" sz="4000" dirty="0" smtClean="0">
                <a:solidFill>
                  <a:srgbClr val="0000FF"/>
                </a:solidFill>
                <a:ea typeface="SimSun" pitchFamily="2" charset="-122"/>
              </a:rPr>
              <a:t>	</a:t>
            </a:r>
            <a:r>
              <a:rPr lang="en-US" altLang="zh-CN" sz="4000" dirty="0" smtClean="0">
                <a:solidFill>
                  <a:srgbClr val="0000FF"/>
                </a:solidFill>
                <a:ea typeface="SimSun" pitchFamily="2" charset="-122"/>
              </a:rPr>
              <a:t>&lt;</a:t>
            </a:r>
            <a:r>
              <a:rPr lang="en-US" altLang="zh-CN" sz="4000" dirty="0" err="1" smtClean="0">
                <a:solidFill>
                  <a:srgbClr val="0000FF"/>
                </a:solidFill>
                <a:ea typeface="SimSun" pitchFamily="2" charset="-122"/>
              </a:rPr>
              <a:t>ol</a:t>
            </a:r>
            <a:r>
              <a:rPr lang="en-US" altLang="zh-CN" sz="4000" dirty="0" smtClean="0">
                <a:solidFill>
                  <a:srgbClr val="0000FF"/>
                </a:solidFill>
                <a:ea typeface="SimSun" pitchFamily="2" charset="-122"/>
              </a:rPr>
              <a:t> </a:t>
            </a:r>
            <a:r>
              <a:rPr lang="en-US" altLang="zh-CN" sz="4000" dirty="0" smtClean="0">
                <a:solidFill>
                  <a:srgbClr val="FF0000"/>
                </a:solidFill>
                <a:ea typeface="SimSun" pitchFamily="2" charset="-122"/>
              </a:rPr>
              <a:t>type</a:t>
            </a:r>
            <a:r>
              <a:rPr lang="en-US" altLang="zh-CN" sz="4000" dirty="0" smtClean="0">
                <a:solidFill>
                  <a:srgbClr val="0000FF"/>
                </a:solidFill>
                <a:ea typeface="SimSun" pitchFamily="2" charset="-122"/>
              </a:rPr>
              <a:t> = “</a:t>
            </a:r>
            <a:r>
              <a:rPr lang="en-US" altLang="zh-CN" sz="4000" dirty="0" err="1" smtClean="0">
                <a:solidFill>
                  <a:srgbClr val="FF0000"/>
                </a:solidFill>
                <a:ea typeface="SimSun" pitchFamily="2" charset="-122"/>
              </a:rPr>
              <a:t>i</a:t>
            </a:r>
            <a:r>
              <a:rPr lang="en-US" altLang="zh-CN" sz="4000" dirty="0" smtClean="0">
                <a:solidFill>
                  <a:srgbClr val="0000FF"/>
                </a:solidFill>
                <a:ea typeface="SimSun" pitchFamily="2" charset="-122"/>
              </a:rPr>
              <a:t>”&gt;</a:t>
            </a:r>
            <a:endParaRPr lang="en-US" sz="700" dirty="0">
              <a:solidFill>
                <a:srgbClr val="0000FF"/>
              </a:solidFill>
            </a:endParaRPr>
          </a:p>
          <a:p>
            <a:pPr marL="1651000" indent="-1651000" algn="just">
              <a:lnSpc>
                <a:spcPts val="4500"/>
              </a:lnSpc>
            </a:pPr>
            <a:r>
              <a:rPr lang="en-US" sz="4000" dirty="0">
                <a:solidFill>
                  <a:srgbClr val="0000FF"/>
                </a:solidFill>
                <a:ea typeface="SimSun" pitchFamily="2" charset="-122"/>
              </a:rPr>
              <a:t>         </a:t>
            </a:r>
            <a:r>
              <a:rPr lang="en-US" sz="4000" dirty="0" smtClean="0">
                <a:solidFill>
                  <a:srgbClr val="0000FF"/>
                </a:solidFill>
                <a:ea typeface="SimSun" pitchFamily="2" charset="-122"/>
              </a:rPr>
              <a:t>	</a:t>
            </a:r>
            <a:r>
              <a:rPr lang="en-US" sz="3600" dirty="0" smtClean="0">
                <a:solidFill>
                  <a:srgbClr val="0000FF"/>
                </a:solidFill>
                <a:ea typeface="SimSun" pitchFamily="2" charset="-122"/>
              </a:rPr>
              <a:t>&lt;</a:t>
            </a:r>
            <a:r>
              <a:rPr lang="en-US" sz="3600" dirty="0" err="1">
                <a:solidFill>
                  <a:srgbClr val="0000FF"/>
                </a:solidFill>
                <a:ea typeface="SimSun" pitchFamily="2" charset="-122"/>
              </a:rPr>
              <a:t>li</a:t>
            </a:r>
            <a:r>
              <a:rPr lang="en-US" sz="3600" dirty="0">
                <a:solidFill>
                  <a:srgbClr val="0000FF"/>
                </a:solidFill>
                <a:ea typeface="SimSun" pitchFamily="2" charset="-122"/>
              </a:rPr>
              <a:t>&gt; Coffee &lt;/</a:t>
            </a:r>
            <a:r>
              <a:rPr lang="en-US" sz="3600" dirty="0" err="1">
                <a:solidFill>
                  <a:srgbClr val="0000FF"/>
                </a:solidFill>
                <a:ea typeface="SimSun" pitchFamily="2" charset="-122"/>
              </a:rPr>
              <a:t>li</a:t>
            </a:r>
            <a:r>
              <a:rPr lang="en-US" sz="3600" dirty="0" smtClean="0">
                <a:solidFill>
                  <a:srgbClr val="0000FF"/>
                </a:solidFill>
                <a:ea typeface="SimSun" pitchFamily="2" charset="-122"/>
              </a:rPr>
              <a:t>&gt;</a:t>
            </a:r>
          </a:p>
          <a:p>
            <a:pPr marL="1651000" indent="-1651000" algn="just">
              <a:lnSpc>
                <a:spcPts val="4500"/>
              </a:lnSpc>
            </a:pPr>
            <a:r>
              <a:rPr lang="en-US" sz="3600" dirty="0" smtClean="0">
                <a:solidFill>
                  <a:srgbClr val="0000FF"/>
                </a:solidFill>
                <a:ea typeface="SimSun" pitchFamily="2" charset="-122"/>
              </a:rPr>
              <a:t>  	&lt;</a:t>
            </a:r>
            <a:r>
              <a:rPr lang="en-US" sz="3600" dirty="0" err="1">
                <a:solidFill>
                  <a:srgbClr val="0000FF"/>
                </a:solidFill>
                <a:ea typeface="SimSun" pitchFamily="2" charset="-122"/>
              </a:rPr>
              <a:t>li</a:t>
            </a:r>
            <a:r>
              <a:rPr lang="en-US" sz="3600" dirty="0">
                <a:solidFill>
                  <a:srgbClr val="0000FF"/>
                </a:solidFill>
                <a:ea typeface="SimSun" pitchFamily="2" charset="-122"/>
              </a:rPr>
              <a:t>&gt; Tea &lt;/</a:t>
            </a:r>
            <a:r>
              <a:rPr lang="en-US" sz="3600" dirty="0" err="1">
                <a:solidFill>
                  <a:srgbClr val="0000FF"/>
                </a:solidFill>
                <a:ea typeface="SimSun" pitchFamily="2" charset="-122"/>
              </a:rPr>
              <a:t>li</a:t>
            </a:r>
            <a:r>
              <a:rPr lang="en-US" sz="3600" dirty="0">
                <a:solidFill>
                  <a:srgbClr val="0000FF"/>
                </a:solidFill>
                <a:ea typeface="SimSun" pitchFamily="2" charset="-122"/>
              </a:rPr>
              <a:t>&gt;  </a:t>
            </a:r>
            <a:endParaRPr lang="en-US" sz="3600" dirty="0" smtClean="0">
              <a:solidFill>
                <a:srgbClr val="0000FF"/>
              </a:solidFill>
              <a:ea typeface="SimSun" pitchFamily="2" charset="-122"/>
            </a:endParaRPr>
          </a:p>
          <a:p>
            <a:pPr marL="1651000" indent="-1651000" algn="just">
              <a:lnSpc>
                <a:spcPts val="4500"/>
              </a:lnSpc>
            </a:pPr>
            <a:r>
              <a:rPr lang="en-US" sz="3600" dirty="0" smtClean="0">
                <a:solidFill>
                  <a:srgbClr val="0000FF"/>
                </a:solidFill>
                <a:ea typeface="SimSun" pitchFamily="2" charset="-122"/>
              </a:rPr>
              <a:t>	&lt;</a:t>
            </a:r>
            <a:r>
              <a:rPr lang="en-US" sz="3600" dirty="0" err="1">
                <a:solidFill>
                  <a:srgbClr val="0000FF"/>
                </a:solidFill>
                <a:ea typeface="SimSun" pitchFamily="2" charset="-122"/>
              </a:rPr>
              <a:t>li</a:t>
            </a:r>
            <a:r>
              <a:rPr lang="en-US" sz="3600" dirty="0">
                <a:solidFill>
                  <a:srgbClr val="0000FF"/>
                </a:solidFill>
                <a:ea typeface="SimSun" pitchFamily="2" charset="-122"/>
              </a:rPr>
              <a:t>&gt; Milk &lt;/</a:t>
            </a:r>
            <a:r>
              <a:rPr lang="en-US" sz="3600" dirty="0" err="1">
                <a:solidFill>
                  <a:srgbClr val="0000FF"/>
                </a:solidFill>
                <a:ea typeface="SimSun" pitchFamily="2" charset="-122"/>
              </a:rPr>
              <a:t>li</a:t>
            </a:r>
            <a:r>
              <a:rPr lang="en-US" sz="3600" dirty="0">
                <a:solidFill>
                  <a:srgbClr val="0000FF"/>
                </a:solidFill>
                <a:ea typeface="SimSun" pitchFamily="2" charset="-122"/>
              </a:rPr>
              <a:t>&gt;</a:t>
            </a:r>
            <a:endParaRPr lang="en-US" sz="4000" dirty="0">
              <a:solidFill>
                <a:srgbClr val="0000FF"/>
              </a:solidFill>
              <a:ea typeface="SimSun" pitchFamily="2" charset="-122"/>
            </a:endParaRPr>
          </a:p>
          <a:p>
            <a:pPr marL="1023938" indent="-1023938" algn="just">
              <a:lnSpc>
                <a:spcPts val="4500"/>
              </a:lnSpc>
            </a:pPr>
            <a:r>
              <a:rPr lang="en-US" sz="4000" dirty="0" smtClean="0">
                <a:solidFill>
                  <a:srgbClr val="0000FF"/>
                </a:solidFill>
                <a:ea typeface="SimSun" pitchFamily="2" charset="-122"/>
              </a:rPr>
              <a:t>	&lt;/</a:t>
            </a:r>
            <a:r>
              <a:rPr lang="en-US" sz="4000" dirty="0" err="1" smtClean="0">
                <a:solidFill>
                  <a:srgbClr val="0000FF"/>
                </a:solidFill>
                <a:ea typeface="SimSun" pitchFamily="2" charset="-122"/>
              </a:rPr>
              <a:t>ol</a:t>
            </a:r>
            <a:r>
              <a:rPr lang="en-US" sz="4000" dirty="0" smtClean="0">
                <a:solidFill>
                  <a:srgbClr val="0000FF"/>
                </a:solidFill>
                <a:ea typeface="SimSun" pitchFamily="2" charset="-122"/>
              </a:rPr>
              <a:t>&gt;</a:t>
            </a:r>
            <a:endParaRPr lang="en-US" sz="4000" dirty="0">
              <a:solidFill>
                <a:srgbClr val="0000FF"/>
              </a:solidFill>
              <a:ea typeface="SimSun" pitchFamily="2" charset="-122"/>
            </a:endParaRPr>
          </a:p>
          <a:p>
            <a:pPr marL="463550" indent="-463550" algn="just">
              <a:lnSpc>
                <a:spcPts val="4500"/>
              </a:lnSpc>
            </a:pPr>
            <a:r>
              <a:rPr lang="en-US" sz="3600" dirty="0" smtClean="0">
                <a:solidFill>
                  <a:srgbClr val="9900CC"/>
                </a:solidFill>
              </a:rPr>
              <a:t>	&lt;/</a:t>
            </a:r>
            <a:r>
              <a:rPr lang="en-US" sz="3600" dirty="0">
                <a:solidFill>
                  <a:srgbClr val="9900CC"/>
                </a:solidFill>
              </a:rPr>
              <a:t>body&gt;</a:t>
            </a:r>
          </a:p>
          <a:p>
            <a:pPr algn="just">
              <a:lnSpc>
                <a:spcPts val="4500"/>
              </a:lnSpc>
            </a:pPr>
            <a:r>
              <a:rPr lang="en-US" sz="3600" dirty="0">
                <a:solidFill>
                  <a:srgbClr val="FF0066"/>
                </a:solidFill>
              </a:rPr>
              <a:t>&lt;/html</a:t>
            </a:r>
            <a:r>
              <a:rPr lang="en-US" sz="3600" dirty="0" smtClean="0">
                <a:solidFill>
                  <a:srgbClr val="FF0066"/>
                </a:solidFill>
              </a:rPr>
              <a:t>&gt;</a:t>
            </a:r>
            <a:endParaRPr lang="en-US" sz="3600" dirty="0">
              <a:solidFill>
                <a:srgbClr val="FF0066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3AAC3-0A2C-44AC-B841-9557B8E63F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CDFD0-A00F-4230-99B4-78D9754E4BCE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Mahmoud Ali Ahmed</a:t>
            </a: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5181600" y="2895600"/>
            <a:ext cx="3951723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rtl="1"/>
            <a:r>
              <a:rPr lang="ar-SA" altLang="zh-CN" sz="3200" b="1" dirty="0" smtClean="0">
                <a:ea typeface="SimSun" pitchFamily="2" charset="-122"/>
              </a:rPr>
              <a:t>شكل الصفحة كقائمة مرتبة:</a:t>
            </a:r>
          </a:p>
          <a:p>
            <a:pPr marL="1485900" indent="-571500">
              <a:buFont typeface="+mj-lt"/>
              <a:buAutoNum type="romanLcPeriod"/>
            </a:pPr>
            <a:r>
              <a:rPr lang="en-US" altLang="zh-CN" sz="3200" b="1" dirty="0" smtClean="0">
                <a:ea typeface="SimSun" pitchFamily="2" charset="-122"/>
              </a:rPr>
              <a:t>Coffee</a:t>
            </a:r>
          </a:p>
          <a:p>
            <a:pPr marL="1485900" indent="-571500">
              <a:buFont typeface="+mj-lt"/>
              <a:buAutoNum type="romanLcPeriod"/>
            </a:pPr>
            <a:r>
              <a:rPr lang="en-US" altLang="zh-CN" sz="3200" b="1" dirty="0" smtClean="0">
                <a:ea typeface="SimSun" pitchFamily="2" charset="-122"/>
              </a:rPr>
              <a:t>Tea</a:t>
            </a:r>
          </a:p>
          <a:p>
            <a:pPr marL="1485900" indent="-571500">
              <a:buFont typeface="+mj-lt"/>
              <a:buAutoNum type="romanLcPeriod"/>
            </a:pPr>
            <a:r>
              <a:rPr lang="en-US" altLang="zh-CN" sz="3200" b="1" dirty="0" smtClean="0">
                <a:ea typeface="SimSun" pitchFamily="2" charset="-122"/>
              </a:rPr>
              <a:t>Milk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62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62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9625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962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962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962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962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962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962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962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962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5778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إنشاء وتعريف القوائم المرتبة وغير المرتبة</a:t>
            </a:r>
          </a:p>
          <a:p>
            <a:pPr indent="463550" algn="just" rtl="1">
              <a:lnSpc>
                <a:spcPts val="45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يمكن إعداد القوائم غير المرتبة بأشكال مختلفة وذلك باستخدام خاصية النوع (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type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</a:t>
            </a:r>
            <a:endParaRPr lang="en-US" altLang="zh-CN" sz="2800" b="1" dirty="0" smtClean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indent="463550" algn="just" rtl="1">
              <a:lnSpc>
                <a:spcPts val="45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على سيبل المثال يمكن أن تظهر القائمة على النحو التالي:</a:t>
            </a:r>
          </a:p>
          <a:p>
            <a:pPr indent="463550" algn="just" rtl="1">
              <a:lnSpc>
                <a:spcPts val="4500"/>
              </a:lnSpc>
            </a:pPr>
            <a:endParaRPr lang="ar-SA" altLang="zh-CN" sz="2800" b="1" dirty="0" smtClean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indent="463550" algn="just" rtl="1">
              <a:lnSpc>
                <a:spcPts val="45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			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 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(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circle</a:t>
            </a:r>
          </a:p>
          <a:p>
            <a:pPr indent="463550" algn="just" rtl="1">
              <a:lnSpc>
                <a:spcPts val="45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			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disc  (    )  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	</a:t>
            </a:r>
          </a:p>
          <a:p>
            <a:pPr indent="463550" algn="just" rtl="1">
              <a:lnSpc>
                <a:spcPts val="4500"/>
              </a:lnSpc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  <a:sym typeface="Symbol"/>
              </a:rPr>
              <a:t>		      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  <a:sym typeface="Symbol"/>
              </a:rPr>
              <a:t>   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  <a:sym typeface="Symbol"/>
              </a:rPr>
              <a:t> square (    )	</a:t>
            </a:r>
            <a:endParaRPr lang="ar-SA" altLang="zh-CN" sz="2800" b="1" dirty="0" smtClean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  <a:sym typeface="Symbol"/>
            </a:endParaRPr>
          </a:p>
          <a:p>
            <a:pPr indent="463550" algn="just" rtl="1">
              <a:lnSpc>
                <a:spcPts val="45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  <a:sym typeface="Symbol"/>
              </a:rPr>
              <a:t>		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  <a:sym typeface="Symbol"/>
              </a:rPr>
              <a:t>   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  <a:sym typeface="Symbol"/>
              </a:rPr>
              <a:t>	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  <a:sym typeface="Symbol"/>
              </a:rPr>
              <a:t>  )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  <a:sym typeface="Symbol"/>
              </a:rPr>
              <a:t>بدون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  <a:sym typeface="Symbol"/>
              </a:rPr>
              <a:t>none(</a:t>
            </a:r>
            <a:endParaRPr lang="ar-SA" altLang="zh-CN" sz="2800" b="1" dirty="0" smtClean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  <a:sym typeface="Symbol"/>
            </a:endParaRPr>
          </a:p>
          <a:p>
            <a:pPr algn="just" rtl="1">
              <a:lnSpc>
                <a:spcPts val="4500"/>
              </a:lnSpc>
            </a:pPr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مثال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: إنشاء قائمة غير مرتبة على هيئة دائرة </a:t>
            </a:r>
            <a:r>
              <a:rPr lang="en-US" altLang="zh-CN" sz="4800" b="1" baseline="-18000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º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:</a:t>
            </a:r>
            <a:endParaRPr lang="en-US" altLang="zh-CN" sz="2800" b="1" dirty="0" smtClean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94697" y="3068142"/>
            <a:ext cx="228600" cy="211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79744" y="3603008"/>
            <a:ext cx="164147" cy="22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92177" y="4191000"/>
            <a:ext cx="180023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ChangeArrowheads="1"/>
          </p:cNvSpPr>
          <p:nvPr/>
        </p:nvSpPr>
        <p:spPr bwMode="auto">
          <a:xfrm>
            <a:off x="0" y="0"/>
            <a:ext cx="9172575" cy="5863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">
              <a:lnSpc>
                <a:spcPts val="4500"/>
              </a:lnSpc>
            </a:pPr>
            <a:r>
              <a:rPr lang="en-US" altLang="zh-CN" sz="4000" dirty="0" smtClean="0">
                <a:solidFill>
                  <a:srgbClr val="FF0066"/>
                </a:solidFill>
                <a:ea typeface="SimSun" pitchFamily="2" charset="-122"/>
              </a:rPr>
              <a:t>&lt;</a:t>
            </a:r>
            <a:r>
              <a:rPr lang="en-US" altLang="zh-CN" sz="4000" dirty="0">
                <a:solidFill>
                  <a:srgbClr val="FF0066"/>
                </a:solidFill>
                <a:ea typeface="SimSun" pitchFamily="2" charset="-122"/>
              </a:rPr>
              <a:t>html&gt;</a:t>
            </a:r>
          </a:p>
          <a:p>
            <a:pPr marL="463550" indent="-463550" algn="just">
              <a:lnSpc>
                <a:spcPts val="4500"/>
              </a:lnSpc>
            </a:pPr>
            <a:r>
              <a:rPr lang="ar-SA" altLang="zh-CN" sz="4000" dirty="0" smtClean="0">
                <a:solidFill>
                  <a:srgbClr val="9900CC"/>
                </a:solidFill>
                <a:ea typeface="SimSun" pitchFamily="2" charset="-122"/>
              </a:rPr>
              <a:t>	</a:t>
            </a:r>
            <a:r>
              <a:rPr lang="en-US" altLang="zh-CN" sz="4000" dirty="0" smtClean="0">
                <a:solidFill>
                  <a:srgbClr val="9900CC"/>
                </a:solidFill>
                <a:ea typeface="SimSun" pitchFamily="2" charset="-122"/>
              </a:rPr>
              <a:t>&lt;</a:t>
            </a:r>
            <a:r>
              <a:rPr lang="en-US" altLang="zh-CN" sz="4000" dirty="0">
                <a:solidFill>
                  <a:srgbClr val="9900CC"/>
                </a:solidFill>
                <a:ea typeface="SimSun" pitchFamily="2" charset="-122"/>
              </a:rPr>
              <a:t>body&gt;</a:t>
            </a:r>
          </a:p>
          <a:p>
            <a:pPr marL="1023938" indent="-1023938" algn="just">
              <a:lnSpc>
                <a:spcPts val="4500"/>
              </a:lnSpc>
            </a:pPr>
            <a:r>
              <a:rPr lang="ar-SA" altLang="zh-CN" sz="3600" dirty="0" smtClean="0">
                <a:solidFill>
                  <a:srgbClr val="9900CC"/>
                </a:solidFill>
                <a:ea typeface="SimSun" pitchFamily="2" charset="-122"/>
              </a:rPr>
              <a:t>	</a:t>
            </a:r>
            <a:r>
              <a:rPr lang="en-US" altLang="zh-CN" sz="3600" dirty="0" smtClean="0">
                <a:solidFill>
                  <a:srgbClr val="9900CC"/>
                </a:solidFill>
                <a:ea typeface="SimSun" pitchFamily="2" charset="-122"/>
              </a:rPr>
              <a:t>&lt;h1&gt;</a:t>
            </a:r>
            <a:r>
              <a:rPr lang="en-US" altLang="zh-CN" sz="4000" dirty="0" smtClean="0">
                <a:solidFill>
                  <a:srgbClr val="FF0066"/>
                </a:solidFill>
                <a:ea typeface="SimSun" pitchFamily="2" charset="-122"/>
              </a:rPr>
              <a:t>An unordered  </a:t>
            </a:r>
            <a:r>
              <a:rPr lang="en-US" altLang="zh-CN" sz="4000" dirty="0">
                <a:solidFill>
                  <a:srgbClr val="FF0066"/>
                </a:solidFill>
                <a:ea typeface="SimSun" pitchFamily="2" charset="-122"/>
              </a:rPr>
              <a:t>list</a:t>
            </a:r>
            <a:r>
              <a:rPr lang="en-US" altLang="zh-CN" sz="3600" dirty="0">
                <a:solidFill>
                  <a:srgbClr val="9900CC"/>
                </a:solidFill>
                <a:ea typeface="SimSun" pitchFamily="2" charset="-122"/>
              </a:rPr>
              <a:t>:&lt;/</a:t>
            </a:r>
            <a:r>
              <a:rPr lang="en-US" altLang="zh-CN" sz="3600" dirty="0" smtClean="0">
                <a:solidFill>
                  <a:srgbClr val="9900CC"/>
                </a:solidFill>
                <a:ea typeface="SimSun" pitchFamily="2" charset="-122"/>
              </a:rPr>
              <a:t>h1&gt;</a:t>
            </a:r>
            <a:endParaRPr lang="en-US" altLang="zh-CN" sz="3600" dirty="0">
              <a:solidFill>
                <a:srgbClr val="9900CC"/>
              </a:solidFill>
              <a:ea typeface="SimSun" pitchFamily="2" charset="-122"/>
            </a:endParaRPr>
          </a:p>
          <a:p>
            <a:pPr marL="1023938" indent="-1023938" algn="just">
              <a:lnSpc>
                <a:spcPts val="4500"/>
              </a:lnSpc>
            </a:pPr>
            <a:r>
              <a:rPr lang="ar-SA" altLang="zh-CN" sz="4000" dirty="0" smtClean="0">
                <a:solidFill>
                  <a:srgbClr val="0000FF"/>
                </a:solidFill>
                <a:ea typeface="SimSun" pitchFamily="2" charset="-122"/>
              </a:rPr>
              <a:t>	</a:t>
            </a:r>
            <a:r>
              <a:rPr lang="en-US" altLang="zh-CN" sz="4000" dirty="0" smtClean="0">
                <a:solidFill>
                  <a:srgbClr val="0000FF"/>
                </a:solidFill>
                <a:ea typeface="SimSun" pitchFamily="2" charset="-122"/>
              </a:rPr>
              <a:t>&lt;</a:t>
            </a:r>
            <a:r>
              <a:rPr lang="en-US" altLang="zh-CN" sz="4000" dirty="0" err="1" smtClean="0">
                <a:solidFill>
                  <a:srgbClr val="0000FF"/>
                </a:solidFill>
                <a:ea typeface="SimSun" pitchFamily="2" charset="-122"/>
              </a:rPr>
              <a:t>ul</a:t>
            </a:r>
            <a:r>
              <a:rPr lang="en-US" altLang="zh-CN" sz="4000" dirty="0" smtClean="0">
                <a:solidFill>
                  <a:srgbClr val="0000FF"/>
                </a:solidFill>
                <a:ea typeface="SimSun" pitchFamily="2" charset="-122"/>
              </a:rPr>
              <a:t> type = “circle ”&gt;</a:t>
            </a:r>
            <a:endParaRPr lang="en-US" sz="700" dirty="0">
              <a:solidFill>
                <a:srgbClr val="0000FF"/>
              </a:solidFill>
            </a:endParaRPr>
          </a:p>
          <a:p>
            <a:pPr marL="1651000" indent="-1651000" algn="just">
              <a:lnSpc>
                <a:spcPts val="4500"/>
              </a:lnSpc>
            </a:pPr>
            <a:r>
              <a:rPr lang="en-US" sz="4000" dirty="0">
                <a:solidFill>
                  <a:srgbClr val="0000FF"/>
                </a:solidFill>
                <a:ea typeface="SimSun" pitchFamily="2" charset="-122"/>
              </a:rPr>
              <a:t>         </a:t>
            </a:r>
            <a:r>
              <a:rPr lang="en-US" sz="4000" dirty="0" smtClean="0">
                <a:solidFill>
                  <a:srgbClr val="0000FF"/>
                </a:solidFill>
                <a:ea typeface="SimSun" pitchFamily="2" charset="-122"/>
              </a:rPr>
              <a:t>	</a:t>
            </a:r>
            <a:r>
              <a:rPr lang="en-US" sz="3600" dirty="0" smtClean="0">
                <a:solidFill>
                  <a:srgbClr val="0000FF"/>
                </a:solidFill>
                <a:ea typeface="SimSun" pitchFamily="2" charset="-122"/>
              </a:rPr>
              <a:t>&lt;</a:t>
            </a:r>
            <a:r>
              <a:rPr lang="en-US" sz="3600" dirty="0" err="1">
                <a:solidFill>
                  <a:srgbClr val="0000FF"/>
                </a:solidFill>
                <a:ea typeface="SimSun" pitchFamily="2" charset="-122"/>
              </a:rPr>
              <a:t>li</a:t>
            </a:r>
            <a:r>
              <a:rPr lang="en-US" sz="3600" dirty="0">
                <a:solidFill>
                  <a:srgbClr val="0000FF"/>
                </a:solidFill>
                <a:ea typeface="SimSun" pitchFamily="2" charset="-122"/>
              </a:rPr>
              <a:t>&gt; Coffee &lt;/</a:t>
            </a:r>
            <a:r>
              <a:rPr lang="en-US" sz="3600" dirty="0" err="1">
                <a:solidFill>
                  <a:srgbClr val="0000FF"/>
                </a:solidFill>
                <a:ea typeface="SimSun" pitchFamily="2" charset="-122"/>
              </a:rPr>
              <a:t>li</a:t>
            </a:r>
            <a:r>
              <a:rPr lang="en-US" sz="3600" dirty="0" smtClean="0">
                <a:solidFill>
                  <a:srgbClr val="0000FF"/>
                </a:solidFill>
                <a:ea typeface="SimSun" pitchFamily="2" charset="-122"/>
              </a:rPr>
              <a:t>&gt;</a:t>
            </a:r>
          </a:p>
          <a:p>
            <a:pPr marL="1651000" indent="-1651000" algn="just">
              <a:lnSpc>
                <a:spcPts val="4500"/>
              </a:lnSpc>
            </a:pPr>
            <a:r>
              <a:rPr lang="en-US" sz="3600" dirty="0" smtClean="0">
                <a:solidFill>
                  <a:srgbClr val="0000FF"/>
                </a:solidFill>
                <a:ea typeface="SimSun" pitchFamily="2" charset="-122"/>
              </a:rPr>
              <a:t>  	&lt;</a:t>
            </a:r>
            <a:r>
              <a:rPr lang="en-US" sz="3600" dirty="0" err="1">
                <a:solidFill>
                  <a:srgbClr val="0000FF"/>
                </a:solidFill>
                <a:ea typeface="SimSun" pitchFamily="2" charset="-122"/>
              </a:rPr>
              <a:t>li</a:t>
            </a:r>
            <a:r>
              <a:rPr lang="en-US" sz="3600" dirty="0">
                <a:solidFill>
                  <a:srgbClr val="0000FF"/>
                </a:solidFill>
                <a:ea typeface="SimSun" pitchFamily="2" charset="-122"/>
              </a:rPr>
              <a:t>&gt; Tea &lt;/</a:t>
            </a:r>
            <a:r>
              <a:rPr lang="en-US" sz="3600" dirty="0" err="1">
                <a:solidFill>
                  <a:srgbClr val="0000FF"/>
                </a:solidFill>
                <a:ea typeface="SimSun" pitchFamily="2" charset="-122"/>
              </a:rPr>
              <a:t>li</a:t>
            </a:r>
            <a:r>
              <a:rPr lang="en-US" sz="3600" dirty="0">
                <a:solidFill>
                  <a:srgbClr val="0000FF"/>
                </a:solidFill>
                <a:ea typeface="SimSun" pitchFamily="2" charset="-122"/>
              </a:rPr>
              <a:t>&gt;  </a:t>
            </a:r>
            <a:endParaRPr lang="en-US" sz="3600" dirty="0" smtClean="0">
              <a:solidFill>
                <a:srgbClr val="0000FF"/>
              </a:solidFill>
              <a:ea typeface="SimSun" pitchFamily="2" charset="-122"/>
            </a:endParaRPr>
          </a:p>
          <a:p>
            <a:pPr marL="1651000" indent="-1651000" algn="just">
              <a:lnSpc>
                <a:spcPts val="4500"/>
              </a:lnSpc>
            </a:pPr>
            <a:r>
              <a:rPr lang="en-US" sz="3600" dirty="0" smtClean="0">
                <a:solidFill>
                  <a:srgbClr val="0000FF"/>
                </a:solidFill>
                <a:ea typeface="SimSun" pitchFamily="2" charset="-122"/>
              </a:rPr>
              <a:t>	&lt;</a:t>
            </a:r>
            <a:r>
              <a:rPr lang="en-US" sz="3600" dirty="0" err="1">
                <a:solidFill>
                  <a:srgbClr val="0000FF"/>
                </a:solidFill>
                <a:ea typeface="SimSun" pitchFamily="2" charset="-122"/>
              </a:rPr>
              <a:t>li</a:t>
            </a:r>
            <a:r>
              <a:rPr lang="en-US" sz="3600" dirty="0">
                <a:solidFill>
                  <a:srgbClr val="0000FF"/>
                </a:solidFill>
                <a:ea typeface="SimSun" pitchFamily="2" charset="-122"/>
              </a:rPr>
              <a:t>&gt; Milk &lt;/</a:t>
            </a:r>
            <a:r>
              <a:rPr lang="en-US" sz="3600" dirty="0" err="1">
                <a:solidFill>
                  <a:srgbClr val="0000FF"/>
                </a:solidFill>
                <a:ea typeface="SimSun" pitchFamily="2" charset="-122"/>
              </a:rPr>
              <a:t>li</a:t>
            </a:r>
            <a:r>
              <a:rPr lang="en-US" sz="3600" dirty="0">
                <a:solidFill>
                  <a:srgbClr val="0000FF"/>
                </a:solidFill>
                <a:ea typeface="SimSun" pitchFamily="2" charset="-122"/>
              </a:rPr>
              <a:t>&gt;</a:t>
            </a:r>
            <a:endParaRPr lang="en-US" sz="4000" dirty="0">
              <a:solidFill>
                <a:srgbClr val="0000FF"/>
              </a:solidFill>
              <a:ea typeface="SimSun" pitchFamily="2" charset="-122"/>
            </a:endParaRPr>
          </a:p>
          <a:p>
            <a:pPr marL="1023938" indent="-1023938" algn="just">
              <a:lnSpc>
                <a:spcPts val="4500"/>
              </a:lnSpc>
            </a:pPr>
            <a:r>
              <a:rPr lang="en-US" sz="4000" dirty="0" smtClean="0">
                <a:solidFill>
                  <a:srgbClr val="0000FF"/>
                </a:solidFill>
                <a:ea typeface="SimSun" pitchFamily="2" charset="-122"/>
              </a:rPr>
              <a:t>	&lt;/</a:t>
            </a:r>
            <a:r>
              <a:rPr lang="en-US" sz="4000" dirty="0" err="1" smtClean="0">
                <a:solidFill>
                  <a:srgbClr val="0000FF"/>
                </a:solidFill>
                <a:ea typeface="SimSun" pitchFamily="2" charset="-122"/>
              </a:rPr>
              <a:t>ul</a:t>
            </a:r>
            <a:r>
              <a:rPr lang="en-US" sz="4000" dirty="0" smtClean="0">
                <a:solidFill>
                  <a:srgbClr val="0000FF"/>
                </a:solidFill>
                <a:ea typeface="SimSun" pitchFamily="2" charset="-122"/>
              </a:rPr>
              <a:t>&gt;</a:t>
            </a:r>
            <a:endParaRPr lang="en-US" sz="4000" dirty="0">
              <a:solidFill>
                <a:srgbClr val="0000FF"/>
              </a:solidFill>
              <a:ea typeface="SimSun" pitchFamily="2" charset="-122"/>
            </a:endParaRPr>
          </a:p>
          <a:p>
            <a:pPr marL="463550" indent="-463550" algn="just">
              <a:lnSpc>
                <a:spcPts val="4500"/>
              </a:lnSpc>
            </a:pPr>
            <a:r>
              <a:rPr lang="en-US" sz="3600" dirty="0" smtClean="0">
                <a:solidFill>
                  <a:srgbClr val="9900CC"/>
                </a:solidFill>
              </a:rPr>
              <a:t>	&lt;/</a:t>
            </a:r>
            <a:r>
              <a:rPr lang="en-US" sz="3600" dirty="0">
                <a:solidFill>
                  <a:srgbClr val="9900CC"/>
                </a:solidFill>
              </a:rPr>
              <a:t>body&gt;</a:t>
            </a:r>
          </a:p>
          <a:p>
            <a:pPr algn="just">
              <a:lnSpc>
                <a:spcPts val="4500"/>
              </a:lnSpc>
            </a:pPr>
            <a:r>
              <a:rPr lang="en-US" sz="3600" dirty="0">
                <a:solidFill>
                  <a:srgbClr val="FF0066"/>
                </a:solidFill>
              </a:rPr>
              <a:t>&lt;/html</a:t>
            </a:r>
            <a:r>
              <a:rPr lang="en-US" sz="3600" dirty="0" smtClean="0">
                <a:solidFill>
                  <a:srgbClr val="FF0066"/>
                </a:solidFill>
              </a:rPr>
              <a:t>&gt;</a:t>
            </a:r>
            <a:endParaRPr lang="en-US" sz="3600" dirty="0">
              <a:solidFill>
                <a:srgbClr val="FF0066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3AAC3-0A2C-44AC-B841-9557B8E63F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CDFD0-A00F-4230-99B4-78D9754E4BCE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Mahmoud Ali Ahmed</a:t>
            </a: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4572000" y="2895600"/>
            <a:ext cx="4578497" cy="20621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rtl="1"/>
            <a:r>
              <a:rPr lang="ar-SA" altLang="zh-CN" sz="3200" b="1" dirty="0" smtClean="0">
                <a:ea typeface="SimSun" pitchFamily="2" charset="-122"/>
              </a:rPr>
              <a:t>شكل الصفحة كقائمة غير مرتبة:</a:t>
            </a:r>
          </a:p>
          <a:p>
            <a:pPr marL="1377950" indent="-463550">
              <a:buFont typeface="Courier New" pitchFamily="49" charset="0"/>
              <a:buChar char="o"/>
            </a:pPr>
            <a:r>
              <a:rPr lang="en-US" altLang="zh-CN" sz="3200" b="1" dirty="0" smtClean="0">
                <a:ea typeface="SimSun" pitchFamily="2" charset="-122"/>
              </a:rPr>
              <a:t>Coffee</a:t>
            </a:r>
          </a:p>
          <a:p>
            <a:pPr marL="1377950" indent="-463550">
              <a:buFont typeface="Courier New" pitchFamily="49" charset="0"/>
              <a:buChar char="o"/>
            </a:pPr>
            <a:r>
              <a:rPr lang="en-US" altLang="zh-CN" sz="3200" b="1" dirty="0" smtClean="0">
                <a:ea typeface="SimSun" pitchFamily="2" charset="-122"/>
              </a:rPr>
              <a:t>Tea</a:t>
            </a:r>
          </a:p>
          <a:p>
            <a:pPr marL="1377950" indent="-463550">
              <a:buFont typeface="Courier New" pitchFamily="49" charset="0"/>
              <a:buChar char="o"/>
            </a:pPr>
            <a:r>
              <a:rPr lang="en-US" altLang="zh-CN" sz="3200" b="1" dirty="0" smtClean="0">
                <a:ea typeface="SimSun" pitchFamily="2" charset="-122"/>
              </a:rPr>
              <a:t>Milk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62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9625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962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9625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962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962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9625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962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9625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9625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8949</TotalTime>
  <Words>540</Words>
  <Application>Microsoft Office PowerPoint</Application>
  <PresentationFormat>On-screen Show (4:3)</PresentationFormat>
  <Paragraphs>258</Paragraphs>
  <Slides>17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</dc:creator>
  <cp:lastModifiedBy>HP</cp:lastModifiedBy>
  <cp:revision>298</cp:revision>
  <dcterms:created xsi:type="dcterms:W3CDTF">2020-01-06T11:33:07Z</dcterms:created>
  <dcterms:modified xsi:type="dcterms:W3CDTF">2021-05-31T09:05:53Z</dcterms:modified>
</cp:coreProperties>
</file>